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notesMasterIdLst>
    <p:notesMasterId r:id="rId33"/>
  </p:notesMasterIdLst>
  <p:handoutMasterIdLst>
    <p:handoutMasterId r:id="rId34"/>
  </p:handoutMasterIdLst>
  <p:sldIdLst>
    <p:sldId id="287" r:id="rId2"/>
    <p:sldId id="256" r:id="rId3"/>
    <p:sldId id="286" r:id="rId4"/>
    <p:sldId id="288" r:id="rId5"/>
    <p:sldId id="310" r:id="rId6"/>
    <p:sldId id="311" r:id="rId7"/>
    <p:sldId id="295" r:id="rId8"/>
    <p:sldId id="281" r:id="rId9"/>
    <p:sldId id="260" r:id="rId10"/>
    <p:sldId id="258" r:id="rId11"/>
    <p:sldId id="262" r:id="rId12"/>
    <p:sldId id="289" r:id="rId13"/>
    <p:sldId id="290" r:id="rId14"/>
    <p:sldId id="291" r:id="rId15"/>
    <p:sldId id="308" r:id="rId16"/>
    <p:sldId id="309" r:id="rId17"/>
    <p:sldId id="296" r:id="rId18"/>
    <p:sldId id="283" r:id="rId19"/>
    <p:sldId id="297" r:id="rId20"/>
    <p:sldId id="298" r:id="rId21"/>
    <p:sldId id="284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294" r:id="rId32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077" autoAdjust="0"/>
  </p:normalViewPr>
  <p:slideViewPr>
    <p:cSldViewPr>
      <p:cViewPr>
        <p:scale>
          <a:sx n="50" d="100"/>
          <a:sy n="50" d="100"/>
        </p:scale>
        <p:origin x="-108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36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36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50C3B5A-1500-48D6-9F70-A36C0F383B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379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noProof="0" smtClean="0"/>
              <a:t>Haga clic para modificar el estilo de texto del patrón</a:t>
            </a:r>
          </a:p>
          <a:p>
            <a:pPr lvl="1"/>
            <a:r>
              <a:rPr lang="es-MX" noProof="0" smtClean="0"/>
              <a:t>Segundo nivel</a:t>
            </a:r>
          </a:p>
          <a:p>
            <a:pPr lvl="2"/>
            <a:r>
              <a:rPr lang="es-MX" noProof="0" smtClean="0"/>
              <a:t>Tercer nivel</a:t>
            </a:r>
          </a:p>
          <a:p>
            <a:pPr lvl="3"/>
            <a:r>
              <a:rPr lang="es-MX" noProof="0" smtClean="0"/>
              <a:t>Cuarto nivel</a:t>
            </a:r>
          </a:p>
          <a:p>
            <a:pPr lvl="4"/>
            <a:r>
              <a:rPr lang="es-MX" noProof="0" smtClean="0"/>
              <a:t>Quinto nivel</a:t>
            </a: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9E64AA3-9200-4AAB-8EF8-B8688E74773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GT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A8E224-826C-4231-8B70-6072B63086BF}" type="slidenum">
              <a:rPr lang="es-GT" smtClean="0"/>
              <a:pPr/>
              <a:t>13</a:t>
            </a:fld>
            <a:endParaRPr lang="es-G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GT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E7CAB3-91BB-4DF4-8D4E-CBEDE562640E}" type="slidenum">
              <a:rPr lang="es-MX" smtClean="0"/>
              <a:pPr/>
              <a:t>24</a:t>
            </a:fld>
            <a:endParaRPr lang="es-MX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GT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B32813-8C21-408A-B71F-1FC8B8FCF90F}" type="slidenum">
              <a:rPr lang="es-MX" smtClean="0"/>
              <a:pPr/>
              <a:t>27</a:t>
            </a:fld>
            <a:endParaRPr 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GT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46200-6CF4-42DC-A926-E7F51D381C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D46A3-D944-406D-BC71-E99C0CBD34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35FBA-2400-4C48-9318-1FEFC92C66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41D50-DE57-4495-A402-A363E2AB96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E579A-5FD1-4DC5-847F-E6C2258C76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F684F-77E3-4260-892A-3EB985986C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D399D-B4A5-4B0C-B9D8-4AAA44FE82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8C75A-6D08-42ED-B69C-C3D3F02BDC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GT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D7C35-67FF-4F91-B3AE-35E8B21FFC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92EF-692E-46E7-B9E2-F5DF66445F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GT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7D0FC-CBB8-457F-97E2-571AFB0A45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GT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GT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D63B484-34CC-42AB-B347-A43A2E9523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G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Carlos%20Eduardo\Desktop\Inteligencia%20Emocional2013\HAZ%20QUE%20VEAN%20LO%20MEJOR%20DE%20TI%20&#9658;%20(1%20de%204)(240p_H.264-AAC).mp4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9.xml"/><Relationship Id="rId4" Type="http://schemas.openxmlformats.org/officeDocument/2006/relationships/hyperlink" Target="mailto:elmotivador2002@yahoo.com.m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http://t0.gstatic.com/images?q=tbn:ANd9GcR8V9OYrO9a1SM-Rwr715F6HDQ4QKUpuNO9lLX7UlcAJzoE9u8O9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628775"/>
            <a:ext cx="76327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 descr="http://www.aula2pl.com/wp-content/uploads/2011/08/liceo-chapero-273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33375"/>
            <a:ext cx="17287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333375"/>
            <a:ext cx="8458200" cy="1143000"/>
          </a:xfrm>
        </p:spPr>
        <p:txBody>
          <a:bodyPr/>
          <a:lstStyle/>
          <a:p>
            <a:pPr eaLnBrk="1" hangingPunct="1"/>
            <a:r>
              <a:rPr lang="es-MX" b="1" smtClean="0">
                <a:latin typeface="Estrangelo Edessa" pitchFamily="66" charset="0"/>
                <a:cs typeface="Estrangelo Edessa" pitchFamily="66" charset="0"/>
              </a:rPr>
              <a:t>INTELIGENCIA EMOCIONAL PARA TENER UNA FAMILIA DE EXITO</a:t>
            </a:r>
          </a:p>
        </p:txBody>
      </p:sp>
      <p:pic>
        <p:nvPicPr>
          <p:cNvPr id="3075" name="Picture 5" descr="http://t2.gstatic.com/images?q=tbn:ANd9GcSC-EBvrHpKPTi2GMR0ck43zVOKOFPbUkcz6DbS5Lw4GiNwuDJ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205038"/>
            <a:ext cx="4897437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4" descr="data:image/jpeg;base64,/9j/4AAQSkZJRgABAQAAAQABAAD/2wCEAAkGBhQSEBUSEhQVFBUWFxcUFxcWFRYYFxcWFBcXFBcWFhoaHCYeFx0jHBUYHy8gIycpLCwsFx4xNTAqNScrLCkBCQoKDgwOGg8PGiolHyUqLy8uLywvLC8sLioqLCwsNCopNCwpLCksLywpLCwsLCwsLCwsMDAsLCwvLCwsLCwsKf/AABEIAOEA4QMBIgACEQEDEQH/xAAcAAABBQEBAQAAAAAAAAAAAAAAAwQFBgcCCAH/xABMEAACAQIDBAUHCAgFAgUFAAABAgMAEQQSIQUGMUEHEyJRYTJxcoGRobEUI0JSgpKywTM0YnOiwtHwJENTY5MV8RZEg9LhFyU1s8P/xAAbAQACAgMBAAAAAAAAAAAAAAAABQQGAgMHAf/EADYRAAEDAgMFBwQCAQQDAAAAAAEAAgMEEQUhMRJBUWGhBhNxgbHB0SIykfBC4fEzQ2KSFFKy/9oADAMBAAIRAxEAPwDcaKKKEIooooQiiiihCKKKg94d8sNgxaV7vxEa9pz6vojxNqxc4NFytsUL5nBkYJPAKcpptDa0MC5ppEjH7bAX819T6qyPbvSviZrrABAneO1IftEWHqHrql4jEtIxd2Z2PFmJJPnJ1qDJXNGTBdWqk7LTP+qods8hmfgdVsm0elvCR6RiSY/srlX2vY+wGq3jemaY/ooI09Nmc+7LWd0VDdVyu32Vjg7O0MWrS48z8WHRWzEdKOPbhIqejGn8wNNG6Qcef/Mv6gg+C1XqK1GaQ/yP5TFuG0jdImf9R8Kwr0gY8f8AmX9YQ/FadQdKGPXjKr+lHH/KAaqlFAmkH8j+UOw6kdrEz/qPhaFg+mWcfpYYnH7JZD7yw91WPZ3S9hXsJVkhPeRnX2rr/DWNUVtbVyt33S+bs9Qy6M2TyP8AkdF6R2btuDEC8MqSeiwJHnHEeun1eY4pmVgykqw1BBII8xHCrfsLpTxUFllIxCdz6OPM41P2gamR1zTk8WVdq+ysrPqp3bXI5H4PRbbRVe3d36w2MsqPkk/03sG+zyb1ewVYanNcHC4Kqc0EkDtiRpB5oooorJakUUUUIRRRRQhFFFFCEUUUUIRRRRQhFI4zGpEhkkYIii5ZjYCmW3t4IsHEZZmsOCgeU7fVUcz8OdYhvVvhNjpLucsYPYjB7K+J+s3ifVao09Q2Ic07wrB5a919GDU+w4n0Vn3s6V3kvFg7xpwMpHbb0B9AePHzVnskhYlmJJJuSTcknmTzrmik0krpDdxXSaOhgo2bELbc958SiipLZWwJZ9VsqXtnc5U9XNjpwUE1eNjbnYOKzSibFP3BDHHfzMVLes+qtkVO+TQZKLW4zS0eT3XdwGZ+B5rO8JgpJWyxozt3IpY+wVZcB0Y46XUxiMd8jge4XYeytLw22DGuSDCJGvIZwo+6iEe+ujtvFHgkS+p2/MVOZQtH3FVWo7VzOyhYAOeZ9h6qnYboXlP6TEIvoozfErT5OhaPniXPmjUfzGrCdp4w/SjHmiP5uaTOOxf+ov8AxD+tbxSRDclbu0GIO/3LeAHwoN+hePliXHnjU/mKZYnoWkH6PEo3pRlfgzVaPl+L/wBRf+If1r6NsYsfSiPnib8nFBpIjuQ3tBiDf9zoPhZ3j+i3HR8EWUf7bj4NlPuqs43ZssLZZY3jPc6lfZfjW1DeHFA6rC3qdf5jam8++YZxh5sPG7MubJnzZl11AeMLyOl+VaH0LT9pTOn7VztymYCOWR9wsVorStsbtYCa5RJ8I/eE6yP1qjNb1WqlbU3ckhBYZZYwbdZGbqPSFgyH0gPXUGSmkj1GStNFjVJWfS11ncDkfLcfJRatY3FXvdTpTlhtHirzR8M/+Yvr+mPPr48qodFa45HRm7SptXRQ1bNiZt/UeBXpXZu0454xJC4dDwI+B7j4HWnVed9296JsFJnibsny0PkuPEcj3Eaitw3a3ohxsXWRGxFg6HykPce8dx4H2gOIKlsuW9c3xXBZaA7YzZx4cj86eimKKKKlJEiiiihCKKKKEIooooQiozeDb8eDgaaU6DQKPKdjwVfH4C5p5jMYkUbSSMFRAWYnkBWCb4b1Pjpy5uI1uI0+qvef2jxPqHKo1ROIm807wfCnV8ueTBqfYcz0TbeLeKXGTGWU+CqPJRfqr+Z51F0U42fs+SeRYolLuxsAP70A4k8qSElxudV1BjI4I9ltg0DyASUEDOwVFLMxsAASSTyAHGtM3b6MVijOIxwzFVLiEHQWF7OR5R8Bp56s+5m4keCTM1nnI7T20W/0UvwHjxPuqY2+f8O/2fYXUGmlPSBv1P14Kh4t2ifKTFSmzf8A23nw4Dr4KC2Ps9fpWHmAA8wA4Dw5VLFoUHKs43w3nlinMELZAoBdgAWJa5CrfRQBre19fDWoYrHO+sjs/pMze4m1MFUdVtM29GHU5c0d+7Mpb2DWkzvOD5Mch9GCY+/JasVixWQ3UlT3qcp9op/HvTiF4Ty+t2PxJoRZaJt7pDiwaq2IWWMOSFJhexI1I8DrzqCbpuwP1pT/AOl/81DPvLjCAGYuDwDJG+vLTKdePsNcHe7ELocg88EQ/loXllNf/WrA/Wl/4v8A5qY2JvxDjFZ8Os0iqcrEQvYEi9vE27vCqbJvXibXIS17X6iO1+7yONN//GWJAssuUdyJGo/hUUIstIbbKfSWRfSgmHvyWqBlkV9pRSq0ZQRMrfOIGDHrLDITm1zDlVLm3nxLcZ5fU7D4EVGTzZzdzmPe3aPtNC9stneMVG7QgI+cTR01B83I94PAjmCayvD4+SP9HI6ei7Aey9vdVl2DvywDpiSZLKSjAAMToMjW0N73vbkeNeEgC5WccT5HhjBcnRT2/W6mEGGXGQssBkCsIuKuWANkA1Ui+vLTlWdkWp1tDakkxXOxIQZUHJVvewpsrcjwpBM5r33aLBdaw2nnp6drJ37TvTlffbmuafbF21LhZlmhbKw49zDmrDmD/etMmWvlagSDcJg9jZGlrhcFeht1t5o8bAJE0YaOhOqN3eIPI8/aKma87bs7xSYKdZU1HB1vo6cwfHmDyNb9sraiYiFJojdHFx3+IPcQdCPCndNP3rbHVcvxrCTQy7TPsOnLkfZO6KKKlJCiiiihCKKKg98t4Rg8I8o8s9iMd7tw9Q1b7NYucGi5W2GJ0zxGwZk2CoHStvZ1knyOI9hCDKR9JxwTzL8fNWd11JIWJZiSSSSTxJOpJrmq/LIZHFxXX6GjZRwNhZu15neV3BAzsEQFmYhQBqSSbACtz3E3MXBRZmAM7jtt9Ucci+A5nmfVVd6Kd0bL8tlGpuIQeS8DJ5zwHhfvrS6ZUlPsjbdruVK7RYsZXmliP0j7uZ4eA9fBFR28H6u/2fxLUjTHbi3w8no39hB/KmCqCwrf7E22jMvPLG3tBH5Gq6ZzVo3thzbZe/AiJfc39aXTZsdl1TMBdsxWwUZrXGlybX04AX00ByDbouqd1po62rpHs+MuQAulwfJJBzDyRbTLqL21J5kXpTDbPQot0W5VTfKOJUXPvrYIiVjtqoRbVdSDe9uF/EMNef0j7aXO3pLW0142BHK3I/D4aVc5t1iilmVbaa2XmbcAe8j2U2bZaXuAoHdkHh/T3nvrxse2LtzXpeBqqr/4hl7xxv5Phb1eqm821nZSp4G3sFzYe33AVdBsuPTsrpb6I177/wB+2l49kRk2yJc8NB/fP41kYSBcmyxEgJsFnBlrky1qGG2Gj3+aUAXuclxpxFwKc7c2bhMLF1jhSSOyuQXdtToL3AsRe/DXvFYPYGDaJyW2Fr5nhkYJJyssmQljYU8RLCl8VPnctYLc6BRYAdwpKkFRUGU2Gi6hg+DsoWbb85DqeHIe53oooqV3b3clxswiiHi7nyUXvP5DnUVrS42CdyysiYXvNgNSvu7u70uMl6qIcrsx0VB3k+PC3Oo/G4J4ZGikUq6EqwPIj++Neht3934sHCIohpxZj5TtzZj/AHaqn0pboddF8qiHzkY7YH04xz868fNfuFT30ZbHfeqnS9pGy1ndkWjOQO+/E+PTLmsfq8dGG9nyef5PIfmpTYX4JIdAfM2gP2e41R6AahRvMbg4Ky1lKyrhdC/Q9DxXp+iqx0fbyfK8ICxvLH83J3kgdl/tD3hqs9WFjg9ocFyCogfTyuifqDZFFFFZLQisX6V9u9di+oU9iAWPjI1i3sFl9RrXdrbQEEEkzcI0Z/PlFwPWdPXXm/E4hpHZ2N2ZizHvLG5PtNL66SzQwb1b+y1JtzOqHfxyHifgeqTqZ3R2AcZi0h1y+VIRyRePrOgHiRUNWx9EuwuqwpxDDtzHTwjQkD2nMfZUCni7x4G5WvGa3/w6Vzx9xyHifgZq8wxBVCqAFUAADgANABXdFFP1yXVFMttfq8voN8Ke0z2z+ry/u2+BoQsT3q//ADB/9P8ADU/h3kyq8YYq1yp1IPIj1cKiNrgHbyA8C0YPmKWrQFksuRboFsViRVta9mAPArc34Ag8+/JspYbW/f0LxzQQqhPKxJDX8Qb8fXSdTO1heY5QRoALjjpa/wDfdSa7GdtQNPSHDj38dAPb31NjkJYC5trhR3NzIBUZX0Cnc2EKNY2uPMe/uPj7q7h2e7KzKLqvEgD2kfkK27fJYW5pkBUxgN25JkDgqATpmvwHO1u8U9i3cQxqxcgsoPKwJF/P3UpitvpgMGplsZNckY4sb8+4cyfGtM04a24K309M+aQRsFydLJxtba0WzsMMxzWFkQWBduJ8w11PL445tnbUmKlMspuTwA4KOSqOQo2ztmTFSmWVrseA5KOSqOQpjVWqakynkur4PgzKBm07N51PDkP3NFFFO9l7NaeVYktc3NzyCi5PqqKAXGwTuSRkTC95sBqU53d3dlxkwiiHizHyUXvP5DnW77vbvRYOERRDxZj5TtzZv70pjuFshYMDEAoDOvWMRxYtqpJ9EjzVYqd09OIhc6rmOMYw+ufsMyjGg48z7BFfGF6+0VKSBYHv7u38jxbKotG/zkfcAeK/ZOnmtVcrb+k/YXX4JnA7cPzg9HhIPZr9kViFIqmLu35aFdWwOuNXSgu+5uR8t/mOt1a+jXbvyfHKpNkmtE3dcnsH72nmY1uleYVaxuK9FbsbV+U4SGbm6DN6Y7L/AMQNTKGS4LCq52qpNl7Klu/I+I06eilKKKKYqmKj9Lm0urwIjB1ldV+ynbPvC+2sYrROmbG3xEEX1Iy/rka3wj99Z3SOrdtSnkupdnYe6oWne4k+3oAlsFhTLIka+U7Kg87EKPjXpLA4RYokjTRUVUHmUWHwrEujHAdbtGM8ow0h+yMo/iYVulTKFlmlyrvauo2pmQjQC/mf6HVFFFFMFT0U02st4JR/tv8AhNO6bbT/AEMnoP8AhNCFi+12tt6M/tR/gqwTYoPKBkezOua7Wbq1AGVlHkg9o6HXN41XtqW/69Hfhmjv9yrXi8bnyRwWdllizIUymONCrSEk3AuE5HUu3eKyDWmxO5eHgnuNxYv2QPORf2d1SWAIEYzcSL2PZApCXGZTZTp3cvPSQc8c1r8aknMWWGhTmco5sUU+Nr+wjhXE+ICjIgAAAGlr+a9NBJc3uL+AP9bUjtfb0WDgzyBXla+RdLt57jQDvrF5bG3adoFthhfPII4xclfN4tvph487kFjbIg0LHu8FHM1lm1trSYmUyytdj7ABwVRyAr5tTasmIkMsrZmPsAHBVHIDuppVcqqozGw0XUsHwdlAzadm86nhyHL1RRRT3ZGyJMTII4x4seSjvNRGtLjYJ1JI2Jpe82A1K72JsOTFSiOIX5seSr3sf7vUvsPAiDbDxKSRGs6AnnlA1q+7H2KMND1cRA5sfpO3eT8ByqjbNB/63LfjbEX+6KeQUohFzquY4zjL65+wzKMac+Z9gtl2ALYSAf7MX4Fp/TPY36tD+6j/AACnlSUgRRRRQhcyxhgVIuCCCO8HQivOG3NmnD4mWE/5bso8VB7J9YsfXXpGsX6XMBkxwkA0ljVj6S3Q+4LUCuZdgdwVs7LVGxUui3OHUf1dUitb6G9pZsPLAf8ALcOPRkHL1oT9qskq8dEONyY4pykiYetSHHuDVBpXbMoVqx6HvaF/EZ/j+rrZ6KKKerlKwzpRxGbaUg+osa/wBv5qqdWHpBa+0sR6YHsRR+VV6q9MbyO8Sux4a3ZpIh/wb6BaP0L4a82Ik+qiJ99if5BWsVmvQsnzWIPe8Y9it/WtKpxSC0QXOO0DtrEJOVvQIoooqSkaKbbT/Qyeg/4TTmmG3sUseGlduARveMo95FCFjO2mA25GWNheO5PIZK62FMoxmIeQhc86W11yIXcHQ2toovfnUfvnIF2rduAEd/NlF6k8RvBhuojgijTs2Z3I7TMbFrc14fWOnOsmuzt5rwhWufGRlr51P2l/rXSYyP6ye1f61nWIxSl+zqLD20nJjABwufNb4UOqS0XIWyGmkmeI4xclXzbW8UcEea4Zj5KqRr57cBWcY/HvM5kkN2PsA5AdwpGSQk3Nc0jqat05toOC6jg+Dx4ey5zedT7Dl69AUUUrh8OXbKo1qGBdOpJGxtL3mwGqV2ds9ppAi2F+JJsAOZNaVsfCRYaPIjL3s1xdj3nX3cqo0ERRbBfOe+lDP4U2pQIc7XK5djWNPrn7EdxGNOfM+wV8nxw+sPvD+tUrYj32xIe9cQf4RTY4kV83QN9pH93iPwip4lL8rKvtK3jZP6vF+7T8Ip3TLYsgbDQsOBijI8xQGnterNFFFFCEVmnTThuxh5O5pEP2grD8JrS6oXTIn+CjPdOvvjk/pUepF4nJxgbtmviPO35BCx2rD0f4jJtLDnvcr99WT86r1Su6jWx+GP8Avxe91FJIzZ4PNdPrG7VPI3i0+hXofNRRairHdcZWCdIC22liPTB9qqar1WvpPgy7TlP1ljb+BV+KmqpVemFpHeJXYsOdtUkR/wCDfQLVuhZ/msQO50PtVv6VpNZT0LYm0uIj71R/ullP4xWrU4pDeILnHaBuziEnl/8AIRRRRUlI0VA78rfATaX0U+azqb+rj6qnqi958B12Eljvlut76/QIccPR/wC9CFh2/IH/AFQ34WS/3RTwmBoRmKAqvZ1jDnJYWNlBIJdjrqQPK7NjG9IJ/wDuLegn4agkjvWL3Bo2ipEED53iOMXJT/FMM5ycNPbzpIteuQLV9pHPOZTyXT8JwmOgZfV51PsOXr6FFFOMDgWlbKtvEsQFUd7E6CtABJsE3kkbG0vebAalIxxkmwp/A+QW9vjSu2N1JoY+tUrKl7WXyvsEErIfDsseQJ0qu9apFwwIPMEU5p6YRi51XM8Yxl1c7u48ox15n2CsQxXj8R8DXYxZ8fj/AE+NVcyj6w9orkuO/wB9SSwFV9WkTrfUD3j8j8aU3NYHaZt/p4j8Iqnl78D76s3R4f8AGr+5xH4a9DQNFiQt73b/AFLD/uIv/wBa1JUx2FFlwsC8csUYv5kUU+rJCKKKKEIqhdMbf4KMd86+6OT+tX2s16acTaPDx97O/wB0Kv8AOaj1JtE5N8EbtV8Q5+gJWVVKbqrfH4Yf78XukU1F1P7hQZ9pYcdz5vuKX/lpJGLvA5rqFY7Zp5HcGn0W+0UZaKsS4ysl6ZcHlxMMvJ4yvrjYn4OKz2tk6XtnZ8EsoGsUgJ9F+wf4slY3SSrbsynmupdnpu9oWDe24/fIhW7otx/V7RQcpFeP2jOPegHrrca80bOxphmjlXjG6uPskG3ur0lhcQsiK6m6soZT3hhce41MoX3aWqt9qqfZnZMNHC3mP6KVooopgqgimu1P0Ev7t/wmnVVXfve+PCQMnlSyKVVL8AwIzt3D4+0jFzgwXK3QQSVEgjjFyVlfSHsr/FLNnXtoFKXOcZbjNa1iDoOI1HOq6BalsXi2kcu5LMTck0lSOecynkupYThMdBHxedT7Dl6ooopXDwZza4UAZmZjZVUcWY8hqPaANTWgAk2CbPe2Npe82ASmzNntPMkKWzSMFFzYXNz8AfZWpbq7Biw6EgAvmy5yBcAIh0+rcsTpyKjlVT2Ts3DyZVwWPjMyMsw+bBbPEQwNiVbLcWOh0JqZi3njBtMTC5NjqjoSuml2XPbgHjJuAAwUgKrmnphGLnVcyxrGXVru7jyjHXmfYfol9t4ZJAVt+kDq1tL5Y3lRtPpK0YIbja4qrriZMK88UBBEWJdRfPYKxWRgoQE3DSEAWqTm3giIPUMZ5SQo8lUUEgkEhm6rMQAWkOawIUMTlKGEwwwxIlxgMpZpXy4cM2eVi5JBEltTpccAKmKupfaO08TiIITMhjAxCFWswbMqvlKlgG7zqAdPbF4zET3JZgqluNgLA8SSeyPMBapnHPHiAud8TjAoWYBHVUW5ZUY9X1SjUMAL30OlIYZ4S4SHDxpKA5YzjMyZOr+kpcuW61CLNa19QdK8IWbXbO5Unb2y5cRJGYEbENlZWeNOz5SlQW8gfS51M7k7mTwTNiJ8qWhlRUDBmuy6liOyLAHgTx5WqdfbUhlSGVrBmuXiDRkoEmJUdYWKdqIdocVOluNdbIc9ZIVYlHinIHXSSj5vKoa7s1m7TA2twFxcV6sSbrStlfoIv3afhFO6abI/V4v3afhFO6EIooooQisa6Xsfnxqxg6RxgH0nJY+7LWxuwAudBXnPeLafyjFTTcnckejwUfdAqDXPswN4q19lqfbqnS7mjqf6uo6rt0SYPPtDP/pxu3rayD3MfZVJrWOhrZ2WGac/TcRjzRi597/w1ApW7UoVsx2buqGQ8cvzl6XWj0UUU9XKEx23s0YjDywn/MRlv3Ejsn1Gx9VecZoirFWFipII7iDYj216crEulLYXUY0yqOxP2x4ONHHts32qX10d2h43K49lavYldTu/lmPEa9PRU2to6KNuddg+pY9uA5fOjXKH1ar9kVi9T25O8XyPFpIT823Yk9BufqIB9XjUGmk7uQE6Kz41Rf8AmUjmt+4ZjxG7zGS9A0Vyjgi41B1B7xVW3334TBJlWzTsOynJR9d/DuHOnj3hg2iuXU9PJUSCKMXJXW+2+yYGPKLPOw7Cd37b9w8OftNYhjsc80jSysXdjck8/wCg8KMbjXmkaSRizsbkniT/AHypCkc85lPJdSwrCo6CPi86n2HJFFFKQQF2sLDxJAA8SToB560AEmwTV72xtLnGwC6wmDaRsqKTzNlLWXmxCgmw8BUm+7IKXzSAZQsz5G6tB18BDLnVb6KzHXQKSbUnHu40rCFZEdZHhLreyjKmJcxMULAtYBvumw0prs/BYrCGb5MzBZQY48jc+tgF1Um6PlkOv7dOaemEYudVzPGsadWu7uPKMdeZ9h5+DjGbBCTNLEy9lZEULbM4EEwaVcjGwsLnuzDvq37RwkaqXWOzAB1kQBUYNIViQhTaTQqoBBBFrVT8HicXgsW3beRMrhi65lJ6t3W7alTdVNs17VaZNirCxmjILRtmIeLDjMFIzFQsalLnMARbvvbjMVcXeAwqSQKzpcshd5HUMgAktIgzG0egKlVAAHmpPYG02jhyM1iZFLFmtYNDBZmuwtdSSGOnYI42FfV2QmIjXEcJJO2bR4cqCW00aIlrC1yxJNuI5dYVlxcbTShs4bKgV2QD5tWyqFIJJYsdTfxAFCFxs6fq2lkIPVy5WjbI7Ky/KJ81iimxyPnF+Nxa9fMUjCT5QoKh88aIQVlZcsBzonlEXiYEaMAwOlfcJiUZ5VxNperKRIZVD8ZZlB10zNkUFueXU1zhpfk2KYCyoEkUAFY1LFcI7qvBVJuXyjxoQvscfXFQSRMCkcasSpXLHMzSTGaIXV0Z72Q8Ba54SGxYyskquyyHqJMro91AUWaMKI0C8UNwLnnwFR2IResWdCGiiKhyXWzZxiAwV5GCsQZU0zfSIGotT/d45ml+jlilshUK4WUFgSFULlGTKCM19bm9CFpmx/1eH93H+AU8plsU/wCGh/dR/gFPaF6iiivhNCFVeknbnyfAuAbPL80vfZh2z6lv6yKwurT0i7yfK8WQhvFFeNO4n6b+sj2KKq1I6qXvJMtAuqYDQmkpBtD6nZn2H463QBXofdLZPybBQwkWYLdvTbtN7yR6qx7o82F8pxyXF0i+dfu7J7K+treq9bzUqhjyL0g7VVd3Mpm7sz7e/wCUUUUUyVKRVd363c+WYRkUfOL85H6SjyftC49Y7qsVFYuaHAgrdBM6CRsrNQbrzCRbQ18q+dKe6nUTfKox83Ke3b6Mh1Pqbj57+FUOq/JGY3FpXYKKrZVwtmZv6Hgr7sHpObD4AwlS8qdmJj5OQ/W9HgBzBHdVIxmMeV2kkYu7G7MeJNJA2r6w5jhQ+VzwATosKehgp5HyRtsXG5/eq5oopzgNnvM+SNSxsWNuSrqWPcBWABJsFLe9rGlzjYBcYTCmRwi2uTbUgAecmpE7ExAYwRyGwd2kaCQq2VI4SACLM5BkJyd7cuItWF3bjg6tGzMrgoxDul5SQV8kjSwYAG4v4tS7bKBJihxC3juDGyRM0YkGqnJl0YcQ4INuBpzTUwjFzquaY1jTq13dRZRjrzPLgPPwpGzNr4tIGgcGTrJIuoadWOQN1t3DKbnyBqCba11s/ecocQmLjEjRpdXSWXMGEkRCjrHcJ2ijXA4pqG4VYsTikw2aSdiJIurKFQHRltJGIlRUjK/pWJ86nMQLCF/67hJgesYLYlsskcrZy0kchV2EdlSyFQNbZu4WMxVtGA3jDzmHGxSRqwkc2MdierkBZ8sKMTlzga6Ny00mmV+szTKcpKRyMpjaQKCptKFcqvAZiBe17U0x2zYJLOBFFnUmKRpYgoiMboqosbm4Lt5WUcW56U9l27G+dA8ahwAbvCArMR1jM/WWYAXItcnMRyFCF96h0USQKOrsyI94+u6subBQXy8T2cwubrfWlIoLqz4RlSJWH6R18oRIpdQ0D5RlsCSeOY2F7ltg9srEixmSNwiFQqvCQ0gclHDl7BbW42IPKutmnqkKrKsiIwkfq3hKsrLEuV87h07SuAQDfMOJ0oQl8JEJQwQtA0SBXIMryO5eUurMjoHAbMQSpJLmwXgYLeHGTqUwsd1jUyPK8SlSReIiRzmvcCQ37QzEceFpo7JlsxEUzdbZnAWaGzXlJAZ0XOpWWx4eTfnoth8H1zkKQsxWTrTIAiohZIjEY2STPrELW7ic1msRCh92vlOHnRZndh1heIu4ZhnglAsWZshORrAt38L1YNgYh5Xnkfj1UxtmV8gZUyozLdS10diAT5XjXEmCjT5qXEZ2k1yBY0L5BoBnztZRyTKBfgKfbChA6/JmCCNlALuwzhXzZcxJGhUG3MW4ihCv+wv1WD91H+BafVH7v/qmH/cxfgWpCheoqkdJm93yaDqIz89KCNOKRnQt4E8B6zyqd3q3njwUBkfVjpGl9Xbu8AOZ5eysE2ntJ8RK80pzO5uT8AO4AaAeFQqufYGyNSrR2fwk1MgnkH0N6n4G/wDHFNaKKuHRvup8qxHWSD5mIgtfgz8VTx7z4ac6UxsL3BoXQKqpZSwulfoP23mtC6Nt2/kuEDOLSzWkbvC/QT1A387GrbQKKsDGBjQ0Lj9TUPqJXSv1Jv8Avgiiiis1HRRRRQhNdpbOSeJ4pBmRxlI/MdxB1B7xWA70btvgsQ0T6rxR7aOnI+fkRyPqr0RUPvRu1HjYDFJoRqjgao3eO8ciOY9RqLUwd63LVPcFxU0Etn/YdeXMe/8AheeK+q1PdtbFlwszQzLlYc+TDkynmD/etMaSEEGxXUWPbI0Oabgp7svZMmJlWKFczN7hzLHkB3/9q2zYG5seDwjxp2pXQh3tqxKkADuUE6CsMwWNeGRZImKOpuGU2I/vurWt0elGOa0WKtFJwD8I38/1D59PEcKnUbo2n6tVVe0kFZLGO6zjGoGvnxH+Upho1lSxAYMNQeBv311Nsp7EdiVSAuWeMSHKDcDrAVksDr2i3Cucexw2JYHSNznQ/Rs2tgfA3FvN3ipPDbcFtbGm650qjvFu0MRlMyosa5F6uKQgsq5sxDyAANbLYHTsG510i8duBhJIRGkmKisbgyYUzfXPGEW1z6m/0F7tdImx0TFNLdrXzFHHxIpRsDh2+r7BQhUHcvCtg1aOWXqAyJkZ7oGAknOUnUKQHBKk3Gfz1K4vGsX+bxmByW+nKpbNrpx4HTXl3GrMdjx/Ra3mZh8DST7JX65++39aEKv4TaJDHrMXgrW06uZb5rnx4Wt671G7dvNLHJA3XNHldmS57KzwPkB4MbIzZQb9jzVbjs5R9I/fb+tJvg05m/nJPxNCFAYqQsxIlxRBNwFw+TlrdpgvHU8uPhTeHZDtI8y5PnA6NGznsqSCnajv2rXuB9bQ6a2TJGOAX2Cm64kXb0vgqj8qEKMi2DwzMFAFssSCPQm5BclnsSb6MOJp3NKIYXCgABGVQNBqLAD213LjR30lsqE4nEooF40Ikc8uybhfWbC3dfuoQr1s7D9XDGn1UVfuqB+VR28+9UOCizyG7G+SMeU58O4d55e6oLe3pMiwwMcFppuGhvGh/aI8o/sj1kVkO0tpyYiQyzOXduJPwA4AeAqFPVhmTcyrThPZ+SpIknGyzqfgc/xxTjb+35cZMZZTc8FUeSi8lUd3xqNop1s3ZsmIlWKJSzsbAD3k9wHM0oJLjzXRGtjgjsLBoHkAEtsHYcmLnWGIatqTyVRxZvAf0HOvQGw9jR4WBIYx2VHHmxPFm8Sajtzt0kwMOUWaRrGR7cT3DuUcvbzqwU5pqfuhc6lc0xzFjXSbEf2N05nj8IoooqWq8iiiihCKKKKEIooooQobebdaLHRdXILMLlHHlIfDvB5jn7CMP3i3ZmwUuSVdD5LjyXHeD+XEV6JpptTZUWIjMUyB0PI9/eDxB8RUWembLmNU+wnGpKE7Ds2cOHMfC810VeN7OjCbD3kw95ouNuMiDxA8seI9nOqPSZ8bozZwXSKWshq2bcLrjqPFWHd/fnEYUZARLDzik7S2/Z5r6tPCr1srejZmK0dfksh5XKLfwZbIftAVklFboql8eWoS+uwOlqztEbLuI99x9ea3d90FYAxTtbQi4VwbG+hXL+dJPuziB5Lxt58yn4H41jezduT4c3hlePwVjY+deB9Yq04DpcxaWEgjlHey5W9qkD3VOZXMP3CyqtR2WqWf6Tg4fg/HVXY7JxY+gD5nX87Vx8hxf+i334//AHVE4bppX/MwzDxSQH3FR8afJ0yYTnFOPsxn+et4qYj/ACSt+B17dYj5WPoUudn4v/RP34//AHUDYmLP0FHncflekG6Y8JyjnP2Yx/8A0pliemlB+jwzn0pAvwBoNTEP5LxuB17tIj0HqVNJupiG8qSNfNmb8hS8O5KqCZJ3IuScoVBqb63zVQ8f0vYt9I1iiHeAXb2sbe6qttPeLEYj9NM7juLdn7o7I9laX1zB9oumlP2Wqn/6rg0fk/HVadtTeHZeEuABiJByB6zXxZjkHq18KpG8PSFiMSDGpEEPDq49LjuZuJ8wsPCqvRUGWqkky0CtNDgNJSEOttO4n2GnvzRRRVw3U6N58VaSS8MPHMR22H7Cn8R07r1oZG55s0JpU1UNKzbldYfunFV/YmwZsXKIoVzHmeCqPrMeQ/sXrb90tzosDHZe1IwGeQjU+A+qvh7akdjbDhwsYjhQIvPvY/WY8Saf04gphFmcyucYtjklce7Z9LOG8+PwiiiiparyKKKKEIooooQiiiihCKKKKEIooooQiqxvJ0fYbF3Yr1Up/wAxLAk/trwb4+NWeisXMa4WcFugqJad+3E4g8lhm3ejTF4e5VevT60YJNvFPKHquPGqoy2NjoRXp6ovau7GGxP6aFHP1rWf7ws3vqBJQg5sKttJ2qe36all+YyP409F50orXNpdDkLawyvH4MA6+rgfeareN6IcYnkGKQeDFT7GFvfUN1LK3crHBj1DL/Ox55f11VHoqwYjo/xyccM59Eq34SaaNunjBxwuI/4XPwFaTG8agpi2sp3fbI0+Y+VFUVKrupjDwwuI/wCGQfEU6g3Cxz8MNIPSyr+IigRvO4odWU7fukaPMfKgKKu2D6JMY/l9VH6T5j7EBHvqxbO6Gol1nmd/BAEHtOYn3VubSyu3JfNjtDFrJfwz9MuqycCrNsLo7xeJscnVIfpy3XT9lfKb2W8a2LZO6WFw2sMKK31iMz/ea5HqqXqXHQj+Z/CrtX2qccqZlubvj+yqlu50bYbC2dh10o+k40B/ZTgPObnxq20UVPYxrBZoVSqKmWoftyuJPP24IooorNR0UUUUIRRRRQhFFFFCEUUUUIRRRRQhFFFFCEUUUUIRRRRQhFFFFCFw1fKKKChfaFoorxC7ooor1CKKKKEIooooQiiiihCKKKKEIooooQiiiihC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GT"/>
          </a:p>
        </p:txBody>
      </p:sp>
      <p:sp>
        <p:nvSpPr>
          <p:cNvPr id="4099" name="AutoShape 6" descr="data:image/jpeg;base64,/9j/4AAQSkZJRgABAQAAAQABAAD/2wCEAAkGBhQSEBUSEhQVFBUWFxcUFxcWFRYYFxcWFBcXFBcWFhoaHCYeFx0jHBUYHy8gIycpLCwsFx4xNTAqNScrLCkBCQoKDgwOGg8PGiolHyUqLy8uLywvLC8sLioqLCwsNCopNCwpLCksLywpLCwsLCwsLCwsMDAsLCwvLCwsLCwsKf/AABEIAOEA4QMBIgACEQEDEQH/xAAcAAABBQEBAQAAAAAAAAAAAAAAAwQFBgcCCAH/xABMEAACAQIDBAUHCAgFAgUFAAABAgMAEQQSIQUGMUEHEyJRYTJxcoGRobEUI0JSgpKywTM0YnOiwtHwJENTY5MV8RZEg9LhFyU1s8P/xAAbAQACAgMBAAAAAAAAAAAAAAAABQQGAgMHAf/EADYRAAEDAgMFBwQCAQQDAAAAAAEAAgMEEQUhMRJBUWGhBhNxgbHB0SIykfBC4fEzQ2KSFFKy/9oADAMBAAIRAxEAPwDcaKKKEIooooQiiiihCKKKg94d8sNgxaV7vxEa9pz6vojxNqxc4NFytsUL5nBkYJPAKcpptDa0MC5ppEjH7bAX819T6qyPbvSviZrrABAneO1IftEWHqHrql4jEtIxd2Z2PFmJJPnJ1qDJXNGTBdWqk7LTP+qods8hmfgdVsm0elvCR6RiSY/srlX2vY+wGq3jemaY/ooI09Nmc+7LWd0VDdVyu32Vjg7O0MWrS48z8WHRWzEdKOPbhIqejGn8wNNG6Qcef/Mv6gg+C1XqK1GaQ/yP5TFuG0jdImf9R8Kwr0gY8f8AmX9YQ/FadQdKGPXjKr+lHH/KAaqlFAmkH8j+UOw6kdrEz/qPhaFg+mWcfpYYnH7JZD7yw91WPZ3S9hXsJVkhPeRnX2rr/DWNUVtbVyt33S+bs9Qy6M2TyP8AkdF6R2btuDEC8MqSeiwJHnHEeun1eY4pmVgykqw1BBII8xHCrfsLpTxUFllIxCdz6OPM41P2gamR1zTk8WVdq+ysrPqp3bXI5H4PRbbRVe3d36w2MsqPkk/03sG+zyb1ewVYanNcHC4Kqc0EkDtiRpB5oooorJakUUUUIRRRRQhFFFFCEUUUUIRRRRQhFI4zGpEhkkYIii5ZjYCmW3t4IsHEZZmsOCgeU7fVUcz8OdYhvVvhNjpLucsYPYjB7K+J+s3ifVao09Q2Ic07wrB5a919GDU+w4n0Vn3s6V3kvFg7xpwMpHbb0B9AePHzVnskhYlmJJJuSTcknmTzrmik0krpDdxXSaOhgo2bELbc958SiipLZWwJZ9VsqXtnc5U9XNjpwUE1eNjbnYOKzSibFP3BDHHfzMVLes+qtkVO+TQZKLW4zS0eT3XdwGZ+B5rO8JgpJWyxozt3IpY+wVZcB0Y46XUxiMd8jge4XYeytLw22DGuSDCJGvIZwo+6iEe+ujtvFHgkS+p2/MVOZQtH3FVWo7VzOyhYAOeZ9h6qnYboXlP6TEIvoozfErT5OhaPniXPmjUfzGrCdp4w/SjHmiP5uaTOOxf+ov8AxD+tbxSRDclbu0GIO/3LeAHwoN+hePliXHnjU/mKZYnoWkH6PEo3pRlfgzVaPl+L/wBRf+If1r6NsYsfSiPnib8nFBpIjuQ3tBiDf9zoPhZ3j+i3HR8EWUf7bj4NlPuqs43ZssLZZY3jPc6lfZfjW1DeHFA6rC3qdf5jam8++YZxh5sPG7MubJnzZl11AeMLyOl+VaH0LT9pTOn7VztymYCOWR9wsVorStsbtYCa5RJ8I/eE6yP1qjNb1WqlbU3ckhBYZZYwbdZGbqPSFgyH0gPXUGSmkj1GStNFjVJWfS11ncDkfLcfJRatY3FXvdTpTlhtHirzR8M/+Yvr+mPPr48qodFa45HRm7SptXRQ1bNiZt/UeBXpXZu0454xJC4dDwI+B7j4HWnVed9296JsFJnibsny0PkuPEcj3Eaitw3a3ohxsXWRGxFg6HykPce8dx4H2gOIKlsuW9c3xXBZaA7YzZx4cj86eimKKKKlJEiiiihCKKKKEIooooQiozeDb8eDgaaU6DQKPKdjwVfH4C5p5jMYkUbSSMFRAWYnkBWCb4b1Pjpy5uI1uI0+qvef2jxPqHKo1ROIm807wfCnV8ueTBqfYcz0TbeLeKXGTGWU+CqPJRfqr+Z51F0U42fs+SeRYolLuxsAP70A4k8qSElxudV1BjI4I9ltg0DyASUEDOwVFLMxsAASSTyAHGtM3b6MVijOIxwzFVLiEHQWF7OR5R8Bp56s+5m4keCTM1nnI7T20W/0UvwHjxPuqY2+f8O/2fYXUGmlPSBv1P14Kh4t2ifKTFSmzf8A23nw4Dr4KC2Ps9fpWHmAA8wA4Dw5VLFoUHKs43w3nlinMELZAoBdgAWJa5CrfRQBre19fDWoYrHO+sjs/pMze4m1MFUdVtM29GHU5c0d+7Mpb2DWkzvOD5Mch9GCY+/JasVixWQ3UlT3qcp9op/HvTiF4Ty+t2PxJoRZaJt7pDiwaq2IWWMOSFJhexI1I8DrzqCbpuwP1pT/AOl/81DPvLjCAGYuDwDJG+vLTKdePsNcHe7ELocg88EQ/loXllNf/WrA/Wl/4v8A5qY2JvxDjFZ8Os0iqcrEQvYEi9vE27vCqbJvXibXIS17X6iO1+7yONN//GWJAssuUdyJGo/hUUIstIbbKfSWRfSgmHvyWqBlkV9pRSq0ZQRMrfOIGDHrLDITm1zDlVLm3nxLcZ5fU7D4EVGTzZzdzmPe3aPtNC9stneMVG7QgI+cTR01B83I94PAjmCayvD4+SP9HI6ei7Aey9vdVl2DvywDpiSZLKSjAAMToMjW0N73vbkeNeEgC5WccT5HhjBcnRT2/W6mEGGXGQssBkCsIuKuWANkA1Ui+vLTlWdkWp1tDakkxXOxIQZUHJVvewpsrcjwpBM5r33aLBdaw2nnp6drJ37TvTlffbmuafbF21LhZlmhbKw49zDmrDmD/etMmWvlagSDcJg9jZGlrhcFeht1t5o8bAJE0YaOhOqN3eIPI8/aKma87bs7xSYKdZU1HB1vo6cwfHmDyNb9sraiYiFJojdHFx3+IPcQdCPCndNP3rbHVcvxrCTQy7TPsOnLkfZO6KKKlJCiiiihCKKKg98t4Rg8I8o8s9iMd7tw9Q1b7NYucGi5W2GJ0zxGwZk2CoHStvZ1knyOI9hCDKR9JxwTzL8fNWd11JIWJZiSSSSTxJOpJrmq/LIZHFxXX6GjZRwNhZu15neV3BAzsEQFmYhQBqSSbACtz3E3MXBRZmAM7jtt9Ucci+A5nmfVVd6Kd0bL8tlGpuIQeS8DJ5zwHhfvrS6ZUlPsjbdruVK7RYsZXmliP0j7uZ4eA9fBFR28H6u/2fxLUjTHbi3w8no39hB/KmCqCwrf7E22jMvPLG3tBH5Gq6ZzVo3thzbZe/AiJfc39aXTZsdl1TMBdsxWwUZrXGlybX04AX00ByDbouqd1po62rpHs+MuQAulwfJJBzDyRbTLqL21J5kXpTDbPQot0W5VTfKOJUXPvrYIiVjtqoRbVdSDe9uF/EMNef0j7aXO3pLW0142BHK3I/D4aVc5t1iilmVbaa2XmbcAe8j2U2bZaXuAoHdkHh/T3nvrxse2LtzXpeBqqr/4hl7xxv5Phb1eqm821nZSp4G3sFzYe33AVdBsuPTsrpb6I177/wB+2l49kRk2yJc8NB/fP41kYSBcmyxEgJsFnBlrky1qGG2Gj3+aUAXuclxpxFwKc7c2bhMLF1jhSSOyuQXdtToL3AsRe/DXvFYPYGDaJyW2Fr5nhkYJJyssmQljYU8RLCl8VPnctYLc6BRYAdwpKkFRUGU2Gi6hg+DsoWbb85DqeHIe53oooqV3b3clxswiiHi7nyUXvP5DnUVrS42CdyysiYXvNgNSvu7u70uMl6qIcrsx0VB3k+PC3Oo/G4J4ZGikUq6EqwPIj++Neht3934sHCIohpxZj5TtzZj/AHaqn0pboddF8qiHzkY7YH04xz868fNfuFT30ZbHfeqnS9pGy1ndkWjOQO+/E+PTLmsfq8dGG9nyef5PIfmpTYX4JIdAfM2gP2e41R6AahRvMbg4Ky1lKyrhdC/Q9DxXp+iqx0fbyfK8ICxvLH83J3kgdl/tD3hqs9WFjg9ocFyCogfTyuifqDZFFFFZLQisX6V9u9di+oU9iAWPjI1i3sFl9RrXdrbQEEEkzcI0Z/PlFwPWdPXXm/E4hpHZ2N2ZizHvLG5PtNL66SzQwb1b+y1JtzOqHfxyHifgeqTqZ3R2AcZi0h1y+VIRyRePrOgHiRUNWx9EuwuqwpxDDtzHTwjQkD2nMfZUCni7x4G5WvGa3/w6Vzx9xyHifgZq8wxBVCqAFUAADgANABXdFFP1yXVFMttfq8voN8Ke0z2z+ry/u2+BoQsT3q//ADB/9P8ADU/h3kyq8YYq1yp1IPIj1cKiNrgHbyA8C0YPmKWrQFksuRboFsViRVta9mAPArc34Ag8+/JspYbW/f0LxzQQqhPKxJDX8Qb8fXSdTO1heY5QRoALjjpa/wDfdSa7GdtQNPSHDj38dAPb31NjkJYC5trhR3NzIBUZX0Cnc2EKNY2uPMe/uPj7q7h2e7KzKLqvEgD2kfkK27fJYW5pkBUxgN25JkDgqATpmvwHO1u8U9i3cQxqxcgsoPKwJF/P3UpitvpgMGplsZNckY4sb8+4cyfGtM04a24K309M+aQRsFydLJxtba0WzsMMxzWFkQWBduJ8w11PL445tnbUmKlMspuTwA4KOSqOQo2ztmTFSmWVrseA5KOSqOQpjVWqakynkur4PgzKBm07N51PDkP3NFFFO9l7NaeVYktc3NzyCi5PqqKAXGwTuSRkTC95sBqU53d3dlxkwiiHizHyUXvP5DnW77vbvRYOERRDxZj5TtzZv70pjuFshYMDEAoDOvWMRxYtqpJ9EjzVYqd09OIhc6rmOMYw+ufsMyjGg48z7BFfGF6+0VKSBYHv7u38jxbKotG/zkfcAeK/ZOnmtVcrb+k/YXX4JnA7cPzg9HhIPZr9kViFIqmLu35aFdWwOuNXSgu+5uR8t/mOt1a+jXbvyfHKpNkmtE3dcnsH72nmY1uleYVaxuK9FbsbV+U4SGbm6DN6Y7L/AMQNTKGS4LCq52qpNl7Klu/I+I06eilKKKKYqmKj9Lm0urwIjB1ldV+ynbPvC+2sYrROmbG3xEEX1Iy/rka3wj99Z3SOrdtSnkupdnYe6oWne4k+3oAlsFhTLIka+U7Kg87EKPjXpLA4RYokjTRUVUHmUWHwrEujHAdbtGM8ow0h+yMo/iYVulTKFlmlyrvauo2pmQjQC/mf6HVFFFFMFT0U02st4JR/tv8AhNO6bbT/AEMnoP8AhNCFi+12tt6M/tR/gqwTYoPKBkezOua7Wbq1AGVlHkg9o6HXN41XtqW/69Hfhmjv9yrXi8bnyRwWdllizIUymONCrSEk3AuE5HUu3eKyDWmxO5eHgnuNxYv2QPORf2d1SWAIEYzcSL2PZApCXGZTZTp3cvPSQc8c1r8aknMWWGhTmco5sUU+Nr+wjhXE+ICjIgAAAGlr+a9NBJc3uL+AP9bUjtfb0WDgzyBXla+RdLt57jQDvrF5bG3adoFthhfPII4xclfN4tvph487kFjbIg0LHu8FHM1lm1trSYmUyytdj7ABwVRyAr5tTasmIkMsrZmPsAHBVHIDuppVcqqozGw0XUsHwdlAzadm86nhyHL1RRRT3ZGyJMTII4x4seSjvNRGtLjYJ1JI2Jpe82A1K72JsOTFSiOIX5seSr3sf7vUvsPAiDbDxKSRGs6AnnlA1q+7H2KMND1cRA5sfpO3eT8ByqjbNB/63LfjbEX+6KeQUohFzquY4zjL65+wzKMac+Z9gtl2ALYSAf7MX4Fp/TPY36tD+6j/AACnlSUgRRRRQhcyxhgVIuCCCO8HQivOG3NmnD4mWE/5bso8VB7J9YsfXXpGsX6XMBkxwkA0ljVj6S3Q+4LUCuZdgdwVs7LVGxUui3OHUf1dUitb6G9pZsPLAf8ALcOPRkHL1oT9qskq8dEONyY4pykiYetSHHuDVBpXbMoVqx6HvaF/EZ/j+rrZ6KKKerlKwzpRxGbaUg+osa/wBv5qqdWHpBa+0sR6YHsRR+VV6q9MbyO8Sux4a3ZpIh/wb6BaP0L4a82Ik+qiJ99if5BWsVmvQsnzWIPe8Y9it/WtKpxSC0QXOO0DtrEJOVvQIoooqSkaKbbT/Qyeg/4TTmmG3sUseGlduARveMo95FCFjO2mA25GWNheO5PIZK62FMoxmIeQhc86W11yIXcHQ2toovfnUfvnIF2rduAEd/NlF6k8RvBhuojgijTs2Z3I7TMbFrc14fWOnOsmuzt5rwhWufGRlr51P2l/rXSYyP6ye1f61nWIxSl+zqLD20nJjABwufNb4UOqS0XIWyGmkmeI4xclXzbW8UcEea4Zj5KqRr57cBWcY/HvM5kkN2PsA5AdwpGSQk3Nc0jqat05toOC6jg+Dx4ey5zedT7Dl69AUUUrh8OXbKo1qGBdOpJGxtL3mwGqV2ds9ppAi2F+JJsAOZNaVsfCRYaPIjL3s1xdj3nX3cqo0ERRbBfOe+lDP4U2pQIc7XK5djWNPrn7EdxGNOfM+wV8nxw+sPvD+tUrYj32xIe9cQf4RTY4kV83QN9pH93iPwip4lL8rKvtK3jZP6vF+7T8Ip3TLYsgbDQsOBijI8xQGnterNFFFFCEVmnTThuxh5O5pEP2grD8JrS6oXTIn+CjPdOvvjk/pUepF4nJxgbtmviPO35BCx2rD0f4jJtLDnvcr99WT86r1Su6jWx+GP8Avxe91FJIzZ4PNdPrG7VPI3i0+hXofNRRairHdcZWCdIC22liPTB9qqar1WvpPgy7TlP1ljb+BV+KmqpVemFpHeJXYsOdtUkR/wCDfQLVuhZ/msQO50PtVv6VpNZT0LYm0uIj71R/ullP4xWrU4pDeILnHaBuziEnl/8AIRRRRUlI0VA78rfATaX0U+azqb+rj6qnqi958B12Eljvlut76/QIccPR/wC9CFh2/IH/AFQ34WS/3RTwmBoRmKAqvZ1jDnJYWNlBIJdjrqQPK7NjG9IJ/wDuLegn4agkjvWL3Bo2ipEED53iOMXJT/FMM5ycNPbzpIteuQLV9pHPOZTyXT8JwmOgZfV51PsOXr6FFFOMDgWlbKtvEsQFUd7E6CtABJsE3kkbG0vebAalIxxkmwp/A+QW9vjSu2N1JoY+tUrKl7WXyvsEErIfDsseQJ0qu9apFwwIPMEU5p6YRi51XM8Yxl1c7u48ox15n2CsQxXj8R8DXYxZ8fj/AE+NVcyj6w9orkuO/wB9SSwFV9WkTrfUD3j8j8aU3NYHaZt/p4j8Iqnl78D76s3R4f8AGr+5xH4a9DQNFiQt73b/AFLD/uIv/wBa1JUx2FFlwsC8csUYv5kUU+rJCKKKKEIqhdMbf4KMd86+6OT+tX2s16acTaPDx97O/wB0Kv8AOaj1JtE5N8EbtV8Q5+gJWVVKbqrfH4Yf78XukU1F1P7hQZ9pYcdz5vuKX/lpJGLvA5rqFY7Zp5HcGn0W+0UZaKsS4ysl6ZcHlxMMvJ4yvrjYn4OKz2tk6XtnZ8EsoGsUgJ9F+wf4slY3SSrbsynmupdnpu9oWDe24/fIhW7otx/V7RQcpFeP2jOPegHrrca80bOxphmjlXjG6uPskG3ur0lhcQsiK6m6soZT3hhce41MoX3aWqt9qqfZnZMNHC3mP6KVooopgqgimu1P0Ev7t/wmnVVXfve+PCQMnlSyKVVL8AwIzt3D4+0jFzgwXK3QQSVEgjjFyVlfSHsr/FLNnXtoFKXOcZbjNa1iDoOI1HOq6BalsXi2kcu5LMTck0lSOecynkupYThMdBHxedT7Dl6ooopXDwZza4UAZmZjZVUcWY8hqPaANTWgAk2CbPe2Npe82ASmzNntPMkKWzSMFFzYXNz8AfZWpbq7Biw6EgAvmy5yBcAIh0+rcsTpyKjlVT2Ts3DyZVwWPjMyMsw+bBbPEQwNiVbLcWOh0JqZi3njBtMTC5NjqjoSuml2XPbgHjJuAAwUgKrmnphGLnVcyxrGXVru7jyjHXmfYfol9t4ZJAVt+kDq1tL5Y3lRtPpK0YIbja4qrriZMK88UBBEWJdRfPYKxWRgoQE3DSEAWqTm3giIPUMZ5SQo8lUUEgkEhm6rMQAWkOawIUMTlKGEwwwxIlxgMpZpXy4cM2eVi5JBEltTpccAKmKupfaO08TiIITMhjAxCFWswbMqvlKlgG7zqAdPbF4zET3JZgqluNgLA8SSeyPMBapnHPHiAud8TjAoWYBHVUW5ZUY9X1SjUMAL30OlIYZ4S4SHDxpKA5YzjMyZOr+kpcuW61CLNa19QdK8IWbXbO5Unb2y5cRJGYEbENlZWeNOz5SlQW8gfS51M7k7mTwTNiJ8qWhlRUDBmuy6liOyLAHgTx5WqdfbUhlSGVrBmuXiDRkoEmJUdYWKdqIdocVOluNdbIc9ZIVYlHinIHXSSj5vKoa7s1m7TA2twFxcV6sSbrStlfoIv3afhFO6abI/V4v3afhFO6EIooooQisa6Xsfnxqxg6RxgH0nJY+7LWxuwAudBXnPeLafyjFTTcnckejwUfdAqDXPswN4q19lqfbqnS7mjqf6uo6rt0SYPPtDP/pxu3rayD3MfZVJrWOhrZ2WGac/TcRjzRi597/w1ApW7UoVsx2buqGQ8cvzl6XWj0UUU9XKEx23s0YjDywn/MRlv3Ejsn1Gx9VecZoirFWFipII7iDYj216crEulLYXUY0yqOxP2x4ONHHts32qX10d2h43K49lavYldTu/lmPEa9PRU2to6KNuddg+pY9uA5fOjXKH1ar9kVi9T25O8XyPFpIT823Yk9BufqIB9XjUGmk7uQE6Kz41Rf8AmUjmt+4ZjxG7zGS9A0Vyjgi41B1B7xVW3334TBJlWzTsOynJR9d/DuHOnj3hg2iuXU9PJUSCKMXJXW+2+yYGPKLPOw7Cd37b9w8OftNYhjsc80jSysXdjck8/wCg8KMbjXmkaSRizsbkniT/AHypCkc85lPJdSwrCo6CPi86n2HJFFFKQQF2sLDxJAA8SToB560AEmwTV72xtLnGwC6wmDaRsqKTzNlLWXmxCgmw8BUm+7IKXzSAZQsz5G6tB18BDLnVb6KzHXQKSbUnHu40rCFZEdZHhLreyjKmJcxMULAtYBvumw0prs/BYrCGb5MzBZQY48jc+tgF1Um6PlkOv7dOaemEYudVzPGsadWu7uPKMdeZ9h5+DjGbBCTNLEy9lZEULbM4EEwaVcjGwsLnuzDvq37RwkaqXWOzAB1kQBUYNIViQhTaTQqoBBBFrVT8HicXgsW3beRMrhi65lJ6t3W7alTdVNs17VaZNirCxmjILRtmIeLDjMFIzFQsalLnMARbvvbjMVcXeAwqSQKzpcshd5HUMgAktIgzG0egKlVAAHmpPYG02jhyM1iZFLFmtYNDBZmuwtdSSGOnYI42FfV2QmIjXEcJJO2bR4cqCW00aIlrC1yxJNuI5dYVlxcbTShs4bKgV2QD5tWyqFIJJYsdTfxAFCFxs6fq2lkIPVy5WjbI7Ky/KJ81iimxyPnF+Nxa9fMUjCT5QoKh88aIQVlZcsBzonlEXiYEaMAwOlfcJiUZ5VxNperKRIZVD8ZZlB10zNkUFueXU1zhpfk2KYCyoEkUAFY1LFcI7qvBVJuXyjxoQvscfXFQSRMCkcasSpXLHMzSTGaIXV0Z72Q8Ba54SGxYyskquyyHqJMro91AUWaMKI0C8UNwLnnwFR2IResWdCGiiKhyXWzZxiAwV5GCsQZU0zfSIGotT/d45ml+jlilshUK4WUFgSFULlGTKCM19bm9CFpmx/1eH93H+AU8plsU/wCGh/dR/gFPaF6iiivhNCFVeknbnyfAuAbPL80vfZh2z6lv6yKwurT0i7yfK8WQhvFFeNO4n6b+sj2KKq1I6qXvJMtAuqYDQmkpBtD6nZn2H463QBXofdLZPybBQwkWYLdvTbtN7yR6qx7o82F8pxyXF0i+dfu7J7K+treq9bzUqhjyL0g7VVd3Mpm7sz7e/wCUUUUUyVKRVd363c+WYRkUfOL85H6SjyftC49Y7qsVFYuaHAgrdBM6CRsrNQbrzCRbQ18q+dKe6nUTfKox83Ke3b6Mh1Pqbj57+FUOq/JGY3FpXYKKrZVwtmZv6Hgr7sHpObD4AwlS8qdmJj5OQ/W9HgBzBHdVIxmMeV2kkYu7G7MeJNJA2r6w5jhQ+VzwATosKehgp5HyRtsXG5/eq5oopzgNnvM+SNSxsWNuSrqWPcBWABJsFLe9rGlzjYBcYTCmRwi2uTbUgAecmpE7ExAYwRyGwd2kaCQq2VI4SACLM5BkJyd7cuItWF3bjg6tGzMrgoxDul5SQV8kjSwYAG4v4tS7bKBJihxC3juDGyRM0YkGqnJl0YcQ4INuBpzTUwjFzquaY1jTq13dRZRjrzPLgPPwpGzNr4tIGgcGTrJIuoadWOQN1t3DKbnyBqCba11s/ecocQmLjEjRpdXSWXMGEkRCjrHcJ2ijXA4pqG4VYsTikw2aSdiJIurKFQHRltJGIlRUjK/pWJ86nMQLCF/67hJgesYLYlsskcrZy0kchV2EdlSyFQNbZu4WMxVtGA3jDzmHGxSRqwkc2MdierkBZ8sKMTlzga6Ny00mmV+szTKcpKRyMpjaQKCptKFcqvAZiBe17U0x2zYJLOBFFnUmKRpYgoiMboqosbm4Lt5WUcW56U9l27G+dA8ahwAbvCArMR1jM/WWYAXItcnMRyFCF96h0USQKOrsyI94+u6subBQXy8T2cwubrfWlIoLqz4RlSJWH6R18oRIpdQ0D5RlsCSeOY2F7ltg9srEixmSNwiFQqvCQ0gclHDl7BbW42IPKutmnqkKrKsiIwkfq3hKsrLEuV87h07SuAQDfMOJ0oQl8JEJQwQtA0SBXIMryO5eUurMjoHAbMQSpJLmwXgYLeHGTqUwsd1jUyPK8SlSReIiRzmvcCQ37QzEceFpo7JlsxEUzdbZnAWaGzXlJAZ0XOpWWx4eTfnoth8H1zkKQsxWTrTIAiohZIjEY2STPrELW7ic1msRCh92vlOHnRZndh1heIu4ZhnglAsWZshORrAt38L1YNgYh5Xnkfj1UxtmV8gZUyozLdS10diAT5XjXEmCjT5qXEZ2k1yBY0L5BoBnztZRyTKBfgKfbChA6/JmCCNlALuwzhXzZcxJGhUG3MW4ihCv+wv1WD91H+BafVH7v/qmH/cxfgWpCheoqkdJm93yaDqIz89KCNOKRnQt4E8B6zyqd3q3njwUBkfVjpGl9Xbu8AOZ5eysE2ntJ8RK80pzO5uT8AO4AaAeFQqufYGyNSrR2fwk1MgnkH0N6n4G/wDHFNaKKuHRvup8qxHWSD5mIgtfgz8VTx7z4ac6UxsL3BoXQKqpZSwulfoP23mtC6Nt2/kuEDOLSzWkbvC/QT1A387GrbQKKsDGBjQ0Lj9TUPqJXSv1Jv8Avgiiiis1HRRRRQhNdpbOSeJ4pBmRxlI/MdxB1B7xWA70btvgsQ0T6rxR7aOnI+fkRyPqr0RUPvRu1HjYDFJoRqjgao3eO8ciOY9RqLUwd63LVPcFxU0Etn/YdeXMe/8AheeK+q1PdtbFlwszQzLlYc+TDkynmD/etMaSEEGxXUWPbI0Oabgp7svZMmJlWKFczN7hzLHkB3/9q2zYG5seDwjxp2pXQh3tqxKkADuUE6CsMwWNeGRZImKOpuGU2I/vurWt0elGOa0WKtFJwD8I38/1D59PEcKnUbo2n6tVVe0kFZLGO6zjGoGvnxH+Upho1lSxAYMNQeBv311Nsp7EdiVSAuWeMSHKDcDrAVksDr2i3Cucexw2JYHSNznQ/Rs2tgfA3FvN3ipPDbcFtbGm650qjvFu0MRlMyosa5F6uKQgsq5sxDyAANbLYHTsG510i8duBhJIRGkmKisbgyYUzfXPGEW1z6m/0F7tdImx0TFNLdrXzFHHxIpRsDh2+r7BQhUHcvCtg1aOWXqAyJkZ7oGAknOUnUKQHBKk3Gfz1K4vGsX+bxmByW+nKpbNrpx4HTXl3GrMdjx/Ra3mZh8DST7JX65++39aEKv4TaJDHrMXgrW06uZb5rnx4Wt671G7dvNLHJA3XNHldmS57KzwPkB4MbIzZQb9jzVbjs5R9I/fb+tJvg05m/nJPxNCFAYqQsxIlxRBNwFw+TlrdpgvHU8uPhTeHZDtI8y5PnA6NGznsqSCnajv2rXuB9bQ6a2TJGOAX2Cm64kXb0vgqj8qEKMi2DwzMFAFssSCPQm5BclnsSb6MOJp3NKIYXCgABGVQNBqLAD213LjR30lsqE4nEooF40Ikc8uybhfWbC3dfuoQr1s7D9XDGn1UVfuqB+VR28+9UOCizyG7G+SMeU58O4d55e6oLe3pMiwwMcFppuGhvGh/aI8o/sj1kVkO0tpyYiQyzOXduJPwA4AeAqFPVhmTcyrThPZ+SpIknGyzqfgc/xxTjb+35cZMZZTc8FUeSi8lUd3xqNop1s3ZsmIlWKJSzsbAD3k9wHM0oJLjzXRGtjgjsLBoHkAEtsHYcmLnWGIatqTyVRxZvAf0HOvQGw9jR4WBIYx2VHHmxPFm8Sajtzt0kwMOUWaRrGR7cT3DuUcvbzqwU5pqfuhc6lc0xzFjXSbEf2N05nj8IoooqWq8iiiihCKKKKEIooooQobebdaLHRdXILMLlHHlIfDvB5jn7CMP3i3ZmwUuSVdD5LjyXHeD+XEV6JpptTZUWIjMUyB0PI9/eDxB8RUWembLmNU+wnGpKE7Ds2cOHMfC810VeN7OjCbD3kw95ouNuMiDxA8seI9nOqPSZ8bozZwXSKWshq2bcLrjqPFWHd/fnEYUZARLDzik7S2/Z5r6tPCr1srejZmK0dfksh5XKLfwZbIftAVklFboql8eWoS+uwOlqztEbLuI99x9ea3d90FYAxTtbQi4VwbG+hXL+dJPuziB5Lxt58yn4H41jezduT4c3hlePwVjY+deB9Yq04DpcxaWEgjlHey5W9qkD3VOZXMP3CyqtR2WqWf6Tg4fg/HVXY7JxY+gD5nX87Vx8hxf+i334//AHVE4bppX/MwzDxSQH3FR8afJ0yYTnFOPsxn+et4qYj/ACSt+B17dYj5WPoUudn4v/RP34//AHUDYmLP0FHncflekG6Y8JyjnP2Yx/8A0pliemlB+jwzn0pAvwBoNTEP5LxuB17tIj0HqVNJupiG8qSNfNmb8hS8O5KqCZJ3IuScoVBqb63zVQ8f0vYt9I1iiHeAXb2sbe6qttPeLEYj9NM7juLdn7o7I9laX1zB9oumlP2Wqn/6rg0fk/HVadtTeHZeEuABiJByB6zXxZjkHq18KpG8PSFiMSDGpEEPDq49LjuZuJ8wsPCqvRUGWqkky0CtNDgNJSEOttO4n2GnvzRRRVw3U6N58VaSS8MPHMR22H7Cn8R07r1oZG55s0JpU1UNKzbldYfunFV/YmwZsXKIoVzHmeCqPrMeQ/sXrb90tzosDHZe1IwGeQjU+A+qvh7akdjbDhwsYjhQIvPvY/WY8Saf04gphFmcyucYtjklce7Z9LOG8+PwiiiiparyKKKKEIooooQiiiihCKKKKEIooooQiqxvJ0fYbF3Yr1Up/wAxLAk/trwb4+NWeisXMa4WcFugqJad+3E4g8lhm3ejTF4e5VevT60YJNvFPKHquPGqoy2NjoRXp6ovau7GGxP6aFHP1rWf7ws3vqBJQg5sKttJ2qe36all+YyP409F50orXNpdDkLawyvH4MA6+rgfeareN6IcYnkGKQeDFT7GFvfUN1LK3crHBj1DL/Ox55f11VHoqwYjo/xyccM59Eq34SaaNunjBxwuI/4XPwFaTG8agpi2sp3fbI0+Y+VFUVKrupjDwwuI/wCGQfEU6g3Cxz8MNIPSyr+IigRvO4odWU7fukaPMfKgKKu2D6JMY/l9VH6T5j7EBHvqxbO6Gol1nmd/BAEHtOYn3VubSyu3JfNjtDFrJfwz9MuqycCrNsLo7xeJscnVIfpy3XT9lfKb2W8a2LZO6WFw2sMKK31iMz/ea5HqqXqXHQj+Z/CrtX2qccqZlubvj+yqlu50bYbC2dh10o+k40B/ZTgPObnxq20UVPYxrBZoVSqKmWoftyuJPP24IooorNR0UUUUIRRRRQhFFFFCEUUUUIRRRRQhFFFFCEUUUUIRRRRQhFFFFCFw1fKKKChfaFoorxC7ooor1CKKKKEIooooQiiiihCKKKKEIooooQiiiihC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GT"/>
          </a:p>
        </p:txBody>
      </p:sp>
      <p:pic>
        <p:nvPicPr>
          <p:cNvPr id="45064" name="Picture 8" descr="http://t3.gstatic.com/images?q=tbn:ANd9GcQlzHtBHp9qlhbYbP_pUSPvLm5AXEBAyAR9aLAW3-CEcyAOz3V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2205038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6" name="Picture 10" descr="http://t3.gstatic.com/images?q=tbn:ANd9GcTIlXqWziVRyRS_NnvGI9emdPobAaC09S8FH6AZ0_QTSS5Et35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1125538"/>
            <a:ext cx="3744913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8" name="Picture 12" descr="http://www.gurusblog.com/jordi/wp/wp-content/uploads/2009/09/facebook-prohibi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2420938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0" name="Picture 14" descr="http://1.bp.blogspot.com/_-NPxAkrZdoA/S3RGfFvquAI/AAAAAAAAACQ/_K94H8dkN2E/s320/no+chatea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990600"/>
            <a:ext cx="10572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11 CuadroTexto"/>
          <p:cNvSpPr txBox="1">
            <a:spLocks noChangeArrowheads="1"/>
          </p:cNvSpPr>
          <p:nvPr/>
        </p:nvSpPr>
        <p:spPr bwMode="auto">
          <a:xfrm>
            <a:off x="609600" y="4876800"/>
            <a:ext cx="70358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GT" sz="6600" b="1"/>
              <a:t>REGLAMENTO…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1.gstatic.com/images?q=tbn:ANd9GcQdGtilgR2cKED53zxSlsMttdpuavmEROdcWu_AMgbZ3zt7UEqg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 Título"/>
          <p:cNvSpPr txBox="1">
            <a:spLocks/>
          </p:cNvSpPr>
          <p:nvPr/>
        </p:nvSpPr>
        <p:spPr bwMode="auto">
          <a:xfrm>
            <a:off x="611188" y="333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s-GT" sz="44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Y por supuesto…MUCHA PARTICIPACIÓN!!!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http://t1.gstatic.com/images?q=tbn:ANd9GcT67rw-8vxhMDo903MhPyYd0zZ6Hiuert2u70g1I9AgzUdcP17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60350"/>
            <a:ext cx="5040312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12" descr="http://www.secretodeexito.com/wp-content/uploads/2012/08/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557338"/>
            <a:ext cx="66960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networkeratractivo.com/wp-content/uploads/2009/04/paradig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620713"/>
            <a:ext cx="727233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AZ QUE VEAN LO MEJOR DE TI ► (1 de 4)(240p_H.264-AAC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es-MX" b="1" smtClean="0"/>
              <a:t>Clasificación de la Inteligencia</a:t>
            </a:r>
            <a:endParaRPr lang="es-ES" b="1" smtClean="0"/>
          </a:p>
        </p:txBody>
      </p:sp>
      <p:sp>
        <p:nvSpPr>
          <p:cNvPr id="10547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1403350" y="1916113"/>
            <a:ext cx="6851650" cy="3341687"/>
          </a:xfrm>
        </p:spPr>
        <p:txBody>
          <a:bodyPr/>
          <a:lstStyle/>
          <a:p>
            <a:pPr eaLnBrk="1" hangingPunct="1"/>
            <a:endParaRPr lang="es-MX" sz="4000" b="1" smtClean="0"/>
          </a:p>
          <a:p>
            <a:pPr eaLnBrk="1" hangingPunct="1"/>
            <a:r>
              <a:rPr lang="es-MX" sz="4000" b="1" smtClean="0"/>
              <a:t>IQ</a:t>
            </a:r>
            <a:r>
              <a:rPr lang="es-MX" sz="4000" smtClean="0"/>
              <a:t>     Coeficiente o Cociente</a:t>
            </a:r>
          </a:p>
          <a:p>
            <a:pPr eaLnBrk="1" hangingPunct="1"/>
            <a:r>
              <a:rPr lang="es-MX" sz="4000" b="1" smtClean="0"/>
              <a:t>IEM</a:t>
            </a:r>
            <a:r>
              <a:rPr lang="es-MX" sz="4000" smtClean="0"/>
              <a:t>  Inteligencia Emocional</a:t>
            </a:r>
          </a:p>
          <a:p>
            <a:pPr eaLnBrk="1" hangingPunct="1"/>
            <a:r>
              <a:rPr lang="es-MX" sz="4000" b="1" smtClean="0"/>
              <a:t>IES</a:t>
            </a:r>
            <a:r>
              <a:rPr lang="es-MX" sz="4000" smtClean="0"/>
              <a:t>   Inteligencia Espiritual</a:t>
            </a:r>
          </a:p>
          <a:p>
            <a:pPr eaLnBrk="1" hangingPunct="1">
              <a:buFont typeface="Wingdings" pitchFamily="2" charset="2"/>
              <a:buNone/>
            </a:pPr>
            <a:endParaRPr lang="es-MX" sz="4000" smtClean="0"/>
          </a:p>
          <a:p>
            <a:pPr eaLnBrk="1" hangingPunct="1"/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5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5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dirty="0" smtClean="0"/>
              <a:t>Definición (</a:t>
            </a:r>
            <a:r>
              <a:rPr lang="es-MX" b="1" dirty="0" err="1" smtClean="0"/>
              <a:t>Goleman</a:t>
            </a:r>
            <a:r>
              <a:rPr lang="es-MX" b="1" dirty="0" smtClean="0"/>
              <a:t>, padre de la I.E.)</a:t>
            </a:r>
          </a:p>
        </p:txBody>
      </p:sp>
      <p:sp>
        <p:nvSpPr>
          <p:cNvPr id="48131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250825" y="1989138"/>
            <a:ext cx="5834063" cy="2819400"/>
          </a:xfrm>
        </p:spPr>
        <p:txBody>
          <a:bodyPr/>
          <a:lstStyle/>
          <a:p>
            <a:pPr eaLnBrk="1" hangingPunct="1"/>
            <a:r>
              <a:rPr lang="es-MX" b="1" i="1" smtClean="0"/>
              <a:t>Capacidad de reconocer nuestros propios sentimientos, los sentimientos de los demás y manejar adecuadamente las relaciones que sostenemos con los demás y con nosotros mismos.</a:t>
            </a:r>
          </a:p>
        </p:txBody>
      </p:sp>
      <p:pic>
        <p:nvPicPr>
          <p:cNvPr id="5" name="Picture 18" descr="gole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1700213"/>
            <a:ext cx="2333625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utoUpdateAnimBg="0"/>
      <p:bldP spid="4813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92150"/>
            <a:ext cx="8229600" cy="1143000"/>
          </a:xfrm>
        </p:spPr>
        <p:txBody>
          <a:bodyPr/>
          <a:lstStyle/>
          <a:p>
            <a:pPr eaLnBrk="1" hangingPunct="1"/>
            <a:r>
              <a:rPr lang="es-MX" sz="4000" b="1" smtClean="0"/>
              <a:t>¿Qué es la Inteligencia Emocional?</a:t>
            </a:r>
          </a:p>
        </p:txBody>
      </p:sp>
      <p:sp>
        <p:nvSpPr>
          <p:cNvPr id="40980" name="Oval 20"/>
          <p:cNvSpPr>
            <a:spLocks noChangeArrowheads="1"/>
          </p:cNvSpPr>
          <p:nvPr/>
        </p:nvSpPr>
        <p:spPr bwMode="auto">
          <a:xfrm>
            <a:off x="3492500" y="2349500"/>
            <a:ext cx="2016125" cy="5048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2000" b="1">
                <a:latin typeface="Verdana" pitchFamily="34" charset="0"/>
              </a:rPr>
              <a:t>Destreza</a:t>
            </a:r>
          </a:p>
        </p:txBody>
      </p:sp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00113" y="3284538"/>
            <a:ext cx="1511300" cy="576262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2000" b="1">
                <a:latin typeface="Verdana" pitchFamily="34" charset="0"/>
              </a:rPr>
              <a:t>Conocer</a:t>
            </a: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3563938" y="3284538"/>
            <a:ext cx="1871662" cy="576262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2000" b="1" dirty="0">
                <a:latin typeface="Verdana" pitchFamily="34" charset="0"/>
              </a:rPr>
              <a:t>Interpretar</a:t>
            </a: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6705600" y="3279775"/>
            <a:ext cx="1511300" cy="576263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2000" b="1">
                <a:latin typeface="Verdana" pitchFamily="34" charset="0"/>
              </a:rPr>
              <a:t>Enfrentar</a:t>
            </a:r>
          </a:p>
        </p:txBody>
      </p:sp>
      <p:sp>
        <p:nvSpPr>
          <p:cNvPr id="40984" name="Oval 24"/>
          <p:cNvSpPr>
            <a:spLocks noChangeArrowheads="1"/>
          </p:cNvSpPr>
          <p:nvPr/>
        </p:nvSpPr>
        <p:spPr bwMode="auto">
          <a:xfrm>
            <a:off x="1885950" y="4508500"/>
            <a:ext cx="5256213" cy="5048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1800" b="1">
                <a:latin typeface="Verdana" pitchFamily="34" charset="0"/>
              </a:rPr>
              <a:t>Sentimientos propios y ajenos</a:t>
            </a: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804863" y="5876925"/>
            <a:ext cx="1895475" cy="576263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2000" b="1" dirty="0">
                <a:latin typeface="Verdana" pitchFamily="34" charset="0"/>
              </a:rPr>
              <a:t>Satisfacción</a:t>
            </a: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486150" y="5876925"/>
            <a:ext cx="2022475" cy="576263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2000" b="1">
                <a:latin typeface="Verdana" pitchFamily="34" charset="0"/>
              </a:rPr>
              <a:t>Eficacia</a:t>
            </a: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6372225" y="5876925"/>
            <a:ext cx="2520950" cy="576263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sz="2000" b="1">
                <a:latin typeface="Verdana" pitchFamily="34" charset="0"/>
              </a:rPr>
              <a:t>Hábitos mentales</a:t>
            </a:r>
          </a:p>
        </p:txBody>
      </p:sp>
      <p:cxnSp>
        <p:nvCxnSpPr>
          <p:cNvPr id="40988" name="AutoShape 28"/>
          <p:cNvCxnSpPr>
            <a:cxnSpLocks noChangeShapeType="1"/>
            <a:stCxn id="40980" idx="4"/>
            <a:endCxn id="40981" idx="0"/>
          </p:cNvCxnSpPr>
          <p:nvPr/>
        </p:nvCxnSpPr>
        <p:spPr bwMode="auto">
          <a:xfrm rot="5400000">
            <a:off x="2882106" y="1647032"/>
            <a:ext cx="392113" cy="2844800"/>
          </a:xfrm>
          <a:prstGeom prst="bentConnector3">
            <a:avLst>
              <a:gd name="adj1" fmla="val 49796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0989" name="AutoShape 29"/>
          <p:cNvCxnSpPr>
            <a:cxnSpLocks noChangeShapeType="1"/>
            <a:stCxn id="40980" idx="4"/>
            <a:endCxn id="40982" idx="0"/>
          </p:cNvCxnSpPr>
          <p:nvPr/>
        </p:nvCxnSpPr>
        <p:spPr bwMode="auto">
          <a:xfrm flipH="1">
            <a:off x="4500563" y="2854325"/>
            <a:ext cx="0" cy="4302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0990" name="AutoShape 30"/>
          <p:cNvCxnSpPr>
            <a:cxnSpLocks noChangeShapeType="1"/>
            <a:stCxn id="40980" idx="4"/>
            <a:endCxn id="40983" idx="0"/>
          </p:cNvCxnSpPr>
          <p:nvPr/>
        </p:nvCxnSpPr>
        <p:spPr bwMode="auto">
          <a:xfrm rot="16200000" flipH="1">
            <a:off x="5787232" y="1586706"/>
            <a:ext cx="387350" cy="296068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</p:cxnSp>
      <p:sp>
        <p:nvSpPr>
          <p:cNvPr id="40991" name="Text Box 31"/>
          <p:cNvSpPr txBox="1">
            <a:spLocks noChangeArrowheads="1"/>
          </p:cNvSpPr>
          <p:nvPr/>
        </p:nvSpPr>
        <p:spPr bwMode="auto">
          <a:xfrm>
            <a:off x="2051050" y="2565400"/>
            <a:ext cx="1533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b="1">
                <a:latin typeface="Verdana" pitchFamily="34" charset="0"/>
              </a:rPr>
              <a:t>permite</a:t>
            </a:r>
          </a:p>
        </p:txBody>
      </p:sp>
      <p:sp>
        <p:nvSpPr>
          <p:cNvPr id="40992" name="Line 32"/>
          <p:cNvSpPr>
            <a:spLocks noChangeShapeType="1"/>
          </p:cNvSpPr>
          <p:nvPr/>
        </p:nvSpPr>
        <p:spPr bwMode="auto">
          <a:xfrm>
            <a:off x="1658938" y="4221163"/>
            <a:ext cx="2841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endParaRPr lang="es-GT"/>
          </a:p>
        </p:txBody>
      </p:sp>
      <p:cxnSp>
        <p:nvCxnSpPr>
          <p:cNvPr id="40995" name="AutoShape 35"/>
          <p:cNvCxnSpPr>
            <a:cxnSpLocks noChangeShapeType="1"/>
            <a:stCxn id="40981" idx="2"/>
            <a:endCxn id="40992" idx="0"/>
          </p:cNvCxnSpPr>
          <p:nvPr/>
        </p:nvCxnSpPr>
        <p:spPr bwMode="auto">
          <a:xfrm>
            <a:off x="1655763" y="3879850"/>
            <a:ext cx="3175" cy="3413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cxnSp>
      <p:sp>
        <p:nvSpPr>
          <p:cNvPr id="40998" name="Line 38"/>
          <p:cNvSpPr>
            <a:spLocks noChangeShapeType="1"/>
          </p:cNvSpPr>
          <p:nvPr/>
        </p:nvSpPr>
        <p:spPr bwMode="auto">
          <a:xfrm>
            <a:off x="4505325" y="4221163"/>
            <a:ext cx="294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endParaRPr lang="es-GT"/>
          </a:p>
        </p:txBody>
      </p:sp>
      <p:cxnSp>
        <p:nvCxnSpPr>
          <p:cNvPr id="40999" name="AutoShape 39"/>
          <p:cNvCxnSpPr>
            <a:cxnSpLocks noChangeShapeType="1"/>
            <a:stCxn id="40998" idx="1"/>
            <a:endCxn id="40983" idx="2"/>
          </p:cNvCxnSpPr>
          <p:nvPr/>
        </p:nvCxnSpPr>
        <p:spPr bwMode="auto">
          <a:xfrm flipV="1">
            <a:off x="7451725" y="3875088"/>
            <a:ext cx="9525" cy="3460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1000" name="AutoShape 40"/>
          <p:cNvCxnSpPr>
            <a:cxnSpLocks noChangeShapeType="1"/>
            <a:stCxn id="40984" idx="0"/>
            <a:endCxn id="40984" idx="0"/>
          </p:cNvCxnSpPr>
          <p:nvPr/>
        </p:nvCxnSpPr>
        <p:spPr bwMode="auto">
          <a:xfrm>
            <a:off x="4514850" y="4489450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1001" name="AutoShape 41"/>
          <p:cNvCxnSpPr>
            <a:cxnSpLocks noChangeShapeType="1"/>
            <a:stCxn id="40982" idx="2"/>
            <a:endCxn id="40984" idx="0"/>
          </p:cNvCxnSpPr>
          <p:nvPr/>
        </p:nvCxnSpPr>
        <p:spPr bwMode="auto">
          <a:xfrm>
            <a:off x="4500563" y="3860800"/>
            <a:ext cx="14287" cy="6477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</p:cxnSp>
      <p:sp>
        <p:nvSpPr>
          <p:cNvPr id="41002" name="Line 42"/>
          <p:cNvSpPr>
            <a:spLocks noChangeShapeType="1"/>
          </p:cNvSpPr>
          <p:nvPr/>
        </p:nvSpPr>
        <p:spPr bwMode="auto">
          <a:xfrm>
            <a:off x="1547813" y="5516563"/>
            <a:ext cx="6264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endParaRPr lang="es-GT"/>
          </a:p>
        </p:txBody>
      </p:sp>
      <p:cxnSp>
        <p:nvCxnSpPr>
          <p:cNvPr id="41003" name="AutoShape 43"/>
          <p:cNvCxnSpPr>
            <a:cxnSpLocks noChangeShapeType="1"/>
            <a:stCxn id="40984" idx="4"/>
            <a:endCxn id="40986" idx="0"/>
          </p:cNvCxnSpPr>
          <p:nvPr/>
        </p:nvCxnSpPr>
        <p:spPr bwMode="auto">
          <a:xfrm flipH="1">
            <a:off x="4497388" y="5013325"/>
            <a:ext cx="17462" cy="8636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1004" name="AutoShape 44"/>
          <p:cNvCxnSpPr>
            <a:cxnSpLocks noChangeShapeType="1"/>
            <a:stCxn id="41002" idx="0"/>
            <a:endCxn id="40985" idx="0"/>
          </p:cNvCxnSpPr>
          <p:nvPr/>
        </p:nvCxnSpPr>
        <p:spPr bwMode="auto">
          <a:xfrm>
            <a:off x="1547813" y="5516563"/>
            <a:ext cx="204787" cy="3603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41006" name="AutoShape 46"/>
          <p:cNvCxnSpPr>
            <a:cxnSpLocks noChangeShapeType="1"/>
            <a:stCxn id="41002" idx="1"/>
            <a:endCxn id="40987" idx="0"/>
          </p:cNvCxnSpPr>
          <p:nvPr/>
        </p:nvCxnSpPr>
        <p:spPr bwMode="auto">
          <a:xfrm flipH="1">
            <a:off x="7632700" y="5516563"/>
            <a:ext cx="179388" cy="3603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</p:cxnSp>
      <p:sp>
        <p:nvSpPr>
          <p:cNvPr id="41007" name="Text Box 47"/>
          <p:cNvSpPr txBox="1">
            <a:spLocks noChangeArrowheads="1"/>
          </p:cNvSpPr>
          <p:nvPr/>
        </p:nvSpPr>
        <p:spPr bwMode="auto">
          <a:xfrm>
            <a:off x="2124075" y="5013325"/>
            <a:ext cx="2109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b="1">
                <a:latin typeface="Verdana" pitchFamily="34" charset="0"/>
              </a:rPr>
              <a:t>para lograr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4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4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40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0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41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41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4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41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41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41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41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80" grpId="0" animBg="1"/>
      <p:bldP spid="40981" grpId="0" animBg="1"/>
      <p:bldP spid="40982" grpId="0" animBg="1"/>
      <p:bldP spid="40983" grpId="0" animBg="1"/>
      <p:bldP spid="40984" grpId="0" animBg="1"/>
      <p:bldP spid="40985" grpId="0" animBg="1"/>
      <p:bldP spid="40986" grpId="0" animBg="1"/>
      <p:bldP spid="40987" grpId="0" animBg="1"/>
      <p:bldP spid="40991" grpId="0"/>
      <p:bldP spid="410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/>
              <a:t>Emociones básicas: en la I.E.</a:t>
            </a:r>
          </a:p>
        </p:txBody>
      </p:sp>
      <p:pic>
        <p:nvPicPr>
          <p:cNvPr id="58379" name="Picture 11" descr="100406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628775"/>
            <a:ext cx="180022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80" name="Text Box 12"/>
          <p:cNvSpPr txBox="1">
            <a:spLocks noChangeArrowheads="1"/>
          </p:cNvSpPr>
          <p:nvPr/>
        </p:nvSpPr>
        <p:spPr bwMode="auto">
          <a:xfrm>
            <a:off x="1116013" y="3429000"/>
            <a:ext cx="685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>
                <a:latin typeface="Arial" charset="0"/>
              </a:rPr>
              <a:t>Ira</a:t>
            </a:r>
          </a:p>
        </p:txBody>
      </p:sp>
      <p:pic>
        <p:nvPicPr>
          <p:cNvPr id="58385" name="Picture 17" descr="101723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484313"/>
            <a:ext cx="151130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86" name="Text Box 18"/>
          <p:cNvSpPr txBox="1">
            <a:spLocks noChangeArrowheads="1"/>
          </p:cNvSpPr>
          <p:nvPr/>
        </p:nvSpPr>
        <p:spPr bwMode="auto">
          <a:xfrm>
            <a:off x="4716463" y="3357563"/>
            <a:ext cx="17097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>
                <a:latin typeface="Arial" charset="0"/>
              </a:rPr>
              <a:t>Tristeza</a:t>
            </a:r>
          </a:p>
        </p:txBody>
      </p:sp>
      <p:pic>
        <p:nvPicPr>
          <p:cNvPr id="58391" name="Picture 23" descr="10164597"/>
          <p:cNvPicPr>
            <a:picLocks noChangeAspect="1" noChangeArrowheads="1"/>
          </p:cNvPicPr>
          <p:nvPr/>
        </p:nvPicPr>
        <p:blipFill>
          <a:blip r:embed="rId4" cstate="print"/>
          <a:srcRect l="20468" r="15755" b="18150"/>
          <a:stretch>
            <a:fillRect/>
          </a:stretch>
        </p:blipFill>
        <p:spPr bwMode="auto">
          <a:xfrm>
            <a:off x="2771775" y="1484313"/>
            <a:ext cx="1800225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92" name="Text Box 24"/>
          <p:cNvSpPr txBox="1">
            <a:spLocks noChangeArrowheads="1"/>
          </p:cNvSpPr>
          <p:nvPr/>
        </p:nvSpPr>
        <p:spPr bwMode="auto">
          <a:xfrm>
            <a:off x="3059113" y="3429000"/>
            <a:ext cx="13684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>
                <a:latin typeface="Arial" charset="0"/>
              </a:rPr>
              <a:t>Miedo</a:t>
            </a:r>
          </a:p>
        </p:txBody>
      </p:sp>
      <p:pic>
        <p:nvPicPr>
          <p:cNvPr id="58397" name="Picture 29" descr="10175857"/>
          <p:cNvPicPr>
            <a:picLocks noChangeAspect="1" noChangeArrowheads="1"/>
          </p:cNvPicPr>
          <p:nvPr/>
        </p:nvPicPr>
        <p:blipFill>
          <a:blip r:embed="rId5" cstate="print"/>
          <a:srcRect t="12187" b="9062"/>
          <a:stretch>
            <a:fillRect/>
          </a:stretch>
        </p:blipFill>
        <p:spPr bwMode="auto">
          <a:xfrm>
            <a:off x="6804025" y="1557338"/>
            <a:ext cx="187166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98" name="Text Box 30"/>
          <p:cNvSpPr txBox="1">
            <a:spLocks noChangeArrowheads="1"/>
          </p:cNvSpPr>
          <p:nvPr/>
        </p:nvSpPr>
        <p:spPr bwMode="auto">
          <a:xfrm>
            <a:off x="7164388" y="3357563"/>
            <a:ext cx="1416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>
                <a:latin typeface="Arial" charset="0"/>
              </a:rPr>
              <a:t>Placer</a:t>
            </a:r>
          </a:p>
        </p:txBody>
      </p:sp>
      <p:pic>
        <p:nvPicPr>
          <p:cNvPr id="58403" name="Picture 35" descr="10192802"/>
          <p:cNvPicPr>
            <a:picLocks noChangeAspect="1" noChangeArrowheads="1"/>
          </p:cNvPicPr>
          <p:nvPr/>
        </p:nvPicPr>
        <p:blipFill>
          <a:blip r:embed="rId6" cstate="print"/>
          <a:srcRect b="20070"/>
          <a:stretch>
            <a:fillRect/>
          </a:stretch>
        </p:blipFill>
        <p:spPr bwMode="auto">
          <a:xfrm>
            <a:off x="611188" y="4221163"/>
            <a:ext cx="20161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404" name="Text Box 36"/>
          <p:cNvSpPr txBox="1">
            <a:spLocks noChangeArrowheads="1"/>
          </p:cNvSpPr>
          <p:nvPr/>
        </p:nvSpPr>
        <p:spPr bwMode="auto">
          <a:xfrm>
            <a:off x="971550" y="5876925"/>
            <a:ext cx="12573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>
                <a:latin typeface="Arial" charset="0"/>
              </a:rPr>
              <a:t>Amor</a:t>
            </a:r>
          </a:p>
        </p:txBody>
      </p:sp>
      <p:pic>
        <p:nvPicPr>
          <p:cNvPr id="58409" name="Picture 41" descr="10172384"/>
          <p:cNvPicPr>
            <a:picLocks noChangeAspect="1" noChangeArrowheads="1"/>
          </p:cNvPicPr>
          <p:nvPr/>
        </p:nvPicPr>
        <p:blipFill>
          <a:blip r:embed="rId7" cstate="print"/>
          <a:srcRect t="4340" b="9062"/>
          <a:stretch>
            <a:fillRect/>
          </a:stretch>
        </p:blipFill>
        <p:spPr bwMode="auto">
          <a:xfrm>
            <a:off x="3419475" y="4149725"/>
            <a:ext cx="18002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410" name="Text Box 42"/>
          <p:cNvSpPr txBox="1">
            <a:spLocks noChangeArrowheads="1"/>
          </p:cNvSpPr>
          <p:nvPr/>
        </p:nvSpPr>
        <p:spPr bwMode="auto">
          <a:xfrm>
            <a:off x="3348038" y="5805488"/>
            <a:ext cx="19621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>
                <a:latin typeface="Arial" charset="0"/>
              </a:rPr>
              <a:t>Sorpresa</a:t>
            </a:r>
          </a:p>
        </p:txBody>
      </p:sp>
      <p:pic>
        <p:nvPicPr>
          <p:cNvPr id="58415" name="Picture 47" descr="10034217"/>
          <p:cNvPicPr>
            <a:picLocks noChangeAspect="1" noChangeArrowheads="1"/>
          </p:cNvPicPr>
          <p:nvPr/>
        </p:nvPicPr>
        <p:blipFill>
          <a:blip r:embed="rId8" cstate="print"/>
          <a:srcRect t="4340" b="9062"/>
          <a:stretch>
            <a:fillRect/>
          </a:stretch>
        </p:blipFill>
        <p:spPr bwMode="auto">
          <a:xfrm>
            <a:off x="6156325" y="4076700"/>
            <a:ext cx="201612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416" name="Text Box 48"/>
          <p:cNvSpPr txBox="1">
            <a:spLocks noChangeArrowheads="1"/>
          </p:cNvSpPr>
          <p:nvPr/>
        </p:nvSpPr>
        <p:spPr bwMode="auto">
          <a:xfrm>
            <a:off x="6011863" y="5876925"/>
            <a:ext cx="2235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3200" b="1">
                <a:latin typeface="Arial" charset="0"/>
              </a:rPr>
              <a:t>Vergüenza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8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8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8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58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8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58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58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80" grpId="0"/>
      <p:bldP spid="58386" grpId="0"/>
      <p:bldP spid="58392" grpId="0"/>
      <p:bldP spid="58398" grpId="0"/>
      <p:bldP spid="58404" grpId="0"/>
      <p:bldP spid="58410" grpId="0"/>
      <p:bldP spid="584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1.bp.blogspot.com/-RMtQFFpVzdA/TiVz5n4GYAI/AAAAAAAAIaU/t1X8B2HpTQs/s1600/hulk2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908050"/>
            <a:ext cx="7620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http://nataliagomezdelpozuelo.files.wordpress.com/2012/04/mono-fel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33400"/>
            <a:ext cx="6705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Título"/>
          <p:cNvSpPr>
            <a:spLocks noGrp="1"/>
          </p:cNvSpPr>
          <p:nvPr>
            <p:ph type="title"/>
          </p:nvPr>
        </p:nvSpPr>
        <p:spPr>
          <a:xfrm rot="20468270">
            <a:off x="5051425" y="346075"/>
            <a:ext cx="4648200" cy="914400"/>
          </a:xfrm>
        </p:spPr>
        <p:txBody>
          <a:bodyPr/>
          <a:lstStyle/>
          <a:p>
            <a:pPr eaLnBrk="1" hangingPunct="1"/>
            <a:r>
              <a:rPr lang="es-GT" sz="4800" b="1" smtClean="0">
                <a:solidFill>
                  <a:srgbClr val="002060"/>
                </a:solidFill>
              </a:rPr>
              <a:t>Felizzzzzzz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flippypuff.files.wordpress.com/2011/09/hipocre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04813"/>
            <a:ext cx="6553200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bligoo.com/media/users/0/28722/images/public/591/3542721057_5a1d243a97.jpg?v=12586563501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33375"/>
            <a:ext cx="81375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yupifotos.com/download.php?attachid=824&amp;id=776&amp;edit=&amp;action=&amp;useedit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49275"/>
            <a:ext cx="8424863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CuadroTexto"/>
          <p:cNvSpPr txBox="1">
            <a:spLocks noChangeArrowheads="1"/>
          </p:cNvSpPr>
          <p:nvPr/>
        </p:nvSpPr>
        <p:spPr bwMode="auto">
          <a:xfrm rot="-1581392">
            <a:off x="2319338" y="2989263"/>
            <a:ext cx="41386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GT" sz="7200" b="1"/>
              <a:t>Ejercicio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492375"/>
            <a:ext cx="8229600" cy="1143000"/>
          </a:xfrm>
        </p:spPr>
        <p:txBody>
          <a:bodyPr/>
          <a:lstStyle/>
          <a:p>
            <a:pPr eaLnBrk="1" hangingPunct="1"/>
            <a:r>
              <a:rPr lang="es-GT" b="1" smtClean="0"/>
              <a:t>LOS 10 MANDAMIENTOS  PARA TENER UNA FAMILIA </a:t>
            </a:r>
            <a:r>
              <a:rPr lang="es-GT" sz="10000" b="1" u="sng" smtClean="0"/>
              <a:t>FRACASADA!!! </a:t>
            </a:r>
            <a:endParaRPr lang="es-ES" sz="10000" b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3 Marcador de contenido"/>
          <p:cNvSpPr>
            <a:spLocks noGrp="1"/>
          </p:cNvSpPr>
          <p:nvPr>
            <p:ph idx="1"/>
          </p:nvPr>
        </p:nvSpPr>
        <p:spPr>
          <a:xfrm>
            <a:off x="395288" y="908050"/>
            <a:ext cx="8137525" cy="820738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es-GT" sz="6000" b="1" smtClean="0"/>
              <a:t>GRITE!!! </a:t>
            </a:r>
            <a:r>
              <a:rPr lang="es-GT" b="1" smtClean="0"/>
              <a:t>A sus hijos y a su cónyuge.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es-GT" sz="4000" b="1" smtClean="0"/>
          </a:p>
        </p:txBody>
      </p:sp>
      <p:pic>
        <p:nvPicPr>
          <p:cNvPr id="20483" name="Picture 2" descr="http://t1.gstatic.com/images?q=tbn:ANd9GcQfXO63AI04L4EGc4Olvoa8Q6n0HajZ_4FYkymWtNwgsNGgYsW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916113"/>
            <a:ext cx="37433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http://4.bp.blogspot.com/_bwLpTQdIEdk/TERs5-pWDcI/AAAAAAAAAI0/bJ2_uENRiAI/s1600/funny-pictures-girl-lion-yells-at-boy-l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565400"/>
            <a:ext cx="4249737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6113" y="549275"/>
            <a:ext cx="8497887" cy="1323975"/>
          </a:xfrm>
        </p:spPr>
        <p:txBody>
          <a:bodyPr rtlCol="0">
            <a:normAutofit lnSpcReduction="1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GT" sz="4400" b="1" dirty="0" smtClean="0"/>
              <a:t>2. Compare a sus hijos con los demás…</a:t>
            </a:r>
          </a:p>
        </p:txBody>
      </p:sp>
      <p:pic>
        <p:nvPicPr>
          <p:cNvPr id="21507" name="Picture 7" descr="http://t2.gstatic.com/images?q=tbn:ANd9GcQ0vTk0eZWavUjcKGM5kSKGMX3FN1Wt6z4Z-Drhenb_0Cu3SqW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1844675"/>
            <a:ext cx="525621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2 Marcador de contenido"/>
          <p:cNvSpPr>
            <a:spLocks noGrp="1"/>
          </p:cNvSpPr>
          <p:nvPr>
            <p:ph idx="1"/>
          </p:nvPr>
        </p:nvSpPr>
        <p:spPr>
          <a:xfrm>
            <a:off x="395288" y="549275"/>
            <a:ext cx="8229600" cy="1684338"/>
          </a:xfrm>
        </p:spPr>
        <p:txBody>
          <a:bodyPr/>
          <a:lstStyle/>
          <a:p>
            <a:pPr marL="742950" indent="-742950" eaLnBrk="1" hangingPunct="1">
              <a:buFont typeface="Arial" charset="0"/>
              <a:buAutoNum type="arabicPeriod" startAt="3"/>
            </a:pPr>
            <a:r>
              <a:rPr lang="es-GT" sz="4400" b="1" smtClean="0"/>
              <a:t>DESCUIDE SU APARIENCIA  </a:t>
            </a:r>
          </a:p>
          <a:p>
            <a:pPr marL="742950" indent="-742950" eaLnBrk="1" hangingPunct="1">
              <a:buFont typeface="Arial" charset="0"/>
              <a:buNone/>
            </a:pPr>
            <a:r>
              <a:rPr lang="es-GT" sz="4400" b="1" smtClean="0"/>
              <a:t>      PERSONAL!!!</a:t>
            </a:r>
          </a:p>
        </p:txBody>
      </p:sp>
      <p:pic>
        <p:nvPicPr>
          <p:cNvPr id="22531" name="Picture 4" descr="http://www.diarioveloz.com/adjuntos/120/imagenes/000/106/00001069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205038"/>
            <a:ext cx="3527425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http://t0.gstatic.com/images?q=tbn:ANd9GcR_niGhPsYwyc-Htho_JuNUDG0Uf5RJFYeNjhhuJkJR9nSat3d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565400"/>
            <a:ext cx="4535487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Marcador de contenido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892175"/>
          </a:xfrm>
        </p:spPr>
        <p:txBody>
          <a:bodyPr/>
          <a:lstStyle/>
          <a:p>
            <a:pPr marL="742950" indent="-742950" eaLnBrk="1" hangingPunct="1">
              <a:buFont typeface="Arial" charset="0"/>
              <a:buAutoNum type="arabicPeriod" startAt="4"/>
            </a:pPr>
            <a:r>
              <a:rPr lang="es-GT" sz="4000" b="1" smtClean="0"/>
              <a:t>Enséñele a sus hijos que mientan </a:t>
            </a:r>
          </a:p>
          <a:p>
            <a:pPr marL="742950" indent="-742950" eaLnBrk="1" hangingPunct="1">
              <a:buFont typeface="Arial" charset="0"/>
              <a:buNone/>
            </a:pPr>
            <a:r>
              <a:rPr lang="es-GT" sz="4000" b="1" smtClean="0"/>
              <a:t>       por usted…</a:t>
            </a:r>
          </a:p>
        </p:txBody>
      </p:sp>
      <p:pic>
        <p:nvPicPr>
          <p:cNvPr id="23555" name="Picture 2" descr="http://1.bp.blogspot.com/-T6hQPKQSTjs/T-B8yZZon_I/AAAAAAAAHXM/8kza9FsmWHg/s1600/tn_menti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2349500"/>
            <a:ext cx="4392612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Marcador de contenido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marL="742950" indent="-742950" eaLnBrk="1" hangingPunct="1">
              <a:buFont typeface="Arial" charset="0"/>
              <a:buAutoNum type="arabicPeriod" startAt="5"/>
            </a:pPr>
            <a:r>
              <a:rPr lang="es-GT" sz="4000" b="1" smtClean="0"/>
              <a:t>No halague a su cónyuge ni a sus </a:t>
            </a:r>
          </a:p>
          <a:p>
            <a:pPr marL="742950" indent="-742950" eaLnBrk="1" hangingPunct="1">
              <a:buFont typeface="Arial" charset="0"/>
              <a:buNone/>
            </a:pPr>
            <a:r>
              <a:rPr lang="es-GT" sz="4000" b="1" smtClean="0"/>
              <a:t>       hijos…sólo critíquelos!!!    </a:t>
            </a:r>
          </a:p>
        </p:txBody>
      </p:sp>
      <p:pic>
        <p:nvPicPr>
          <p:cNvPr id="24579" name="Picture 5" descr="http://blogs.lavanguardia.com/metamorfosis/files/2012/09/critica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060575"/>
            <a:ext cx="5313363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>
          <a:xfrm>
            <a:off x="539750" y="476250"/>
            <a:ext cx="8229600" cy="1143000"/>
          </a:xfrm>
        </p:spPr>
        <p:txBody>
          <a:bodyPr/>
          <a:lstStyle/>
          <a:p>
            <a:pPr algn="l"/>
            <a:r>
              <a:rPr lang="es-GT" b="1" smtClean="0"/>
              <a:t>6.  No predique con el ejemplo.</a:t>
            </a:r>
          </a:p>
        </p:txBody>
      </p:sp>
      <p:pic>
        <p:nvPicPr>
          <p:cNvPr id="25603" name="Picture 5" descr="http://t1.gstatic.com/images?q=tbn:ANd9GcTrY9WY49MP89LvD0CRS--qK-VjVDUdrnbjJ5V6CejCOoEuEeiG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1484313"/>
            <a:ext cx="439261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GT" b="1" smtClean="0"/>
              <a:t>7. Cada vez que pueda recuérdele   </a:t>
            </a:r>
            <a:br>
              <a:rPr lang="es-GT" b="1" smtClean="0"/>
            </a:br>
            <a:r>
              <a:rPr lang="es-GT" b="1" smtClean="0"/>
              <a:t>     los errores del pasado…</a:t>
            </a:r>
          </a:p>
        </p:txBody>
      </p:sp>
      <p:pic>
        <p:nvPicPr>
          <p:cNvPr id="26627" name="Picture 2" descr="http://t3.gstatic.com/images?q=tbn:ANd9GcQNYhtCY5pTMR5ivLVE_Q5_GXZEo31DduKQq4RPzjDnAgTAbUg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773238"/>
            <a:ext cx="648176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GT" b="1" smtClean="0"/>
              <a:t>8. Cada vez que cometa o no un   </a:t>
            </a:r>
            <a:br>
              <a:rPr lang="es-GT" b="1" smtClean="0"/>
            </a:br>
            <a:r>
              <a:rPr lang="es-GT" b="1" smtClean="0"/>
              <a:t>    error </a:t>
            </a:r>
            <a:r>
              <a:rPr lang="es-GT" sz="5400" b="1" smtClean="0"/>
              <a:t>No </a:t>
            </a:r>
            <a:r>
              <a:rPr lang="es-GT" b="1" smtClean="0"/>
              <a:t>pida perdón… </a:t>
            </a:r>
          </a:p>
        </p:txBody>
      </p:sp>
      <p:pic>
        <p:nvPicPr>
          <p:cNvPr id="27651" name="Picture 2" descr="http://t0.gstatic.com/images?q=tbn:ANd9GcQwNRcUsYISU6-LNja5IECXwnqB_vVARTg_XYutE4KDB9Z_ZWoMZ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773238"/>
            <a:ext cx="532923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GT" b="1" smtClean="0"/>
              <a:t>9. No Escuche…Sólo Oiga!!!</a:t>
            </a:r>
          </a:p>
        </p:txBody>
      </p:sp>
      <p:pic>
        <p:nvPicPr>
          <p:cNvPr id="28675" name="Picture 4" descr="http://mundorosa.com.mx/site/wp-content/uploads/2012/10/whys-guy-0712-md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1341438"/>
            <a:ext cx="4673600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GT" b="1" smtClean="0"/>
              <a:t>10. Cuando discutan, háganlo </a:t>
            </a:r>
            <a:br>
              <a:rPr lang="es-GT" b="1" smtClean="0"/>
            </a:br>
            <a:r>
              <a:rPr lang="es-GT" b="1" smtClean="0"/>
              <a:t>       frente a sus hijos…</a:t>
            </a:r>
          </a:p>
        </p:txBody>
      </p:sp>
      <p:pic>
        <p:nvPicPr>
          <p:cNvPr id="29699" name="Picture 5" descr="http://images.nosotros2.com/Articulos/new_46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060575"/>
            <a:ext cx="403225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7" descr="https://encrypted-tbn1.google.com/images?q=tbn:ANd9GcRXt_r45TInpoQ_I0kp6hNg5XMx6zHg5189Qk22iRKLvTgkyFYfK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844675"/>
            <a:ext cx="3744913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2 Marcador de contenido"/>
          <p:cNvSpPr>
            <a:spLocks noGrp="1"/>
          </p:cNvSpPr>
          <p:nvPr>
            <p:ph idx="1"/>
          </p:nvPr>
        </p:nvSpPr>
        <p:spPr>
          <a:xfrm>
            <a:off x="611188" y="620713"/>
            <a:ext cx="7643812" cy="4525962"/>
          </a:xfrm>
        </p:spPr>
        <p:txBody>
          <a:bodyPr/>
          <a:lstStyle/>
          <a:p>
            <a:pPr algn="ctr"/>
            <a:r>
              <a:rPr lang="es-GT" sz="4000" b="1" smtClean="0"/>
              <a:t>Si usted cumple estos 10 mandamientos al pie de la letra, le puedo asegurar que en pocos días tendrá la familia más fracasada de la historia…</a:t>
            </a:r>
          </a:p>
          <a:p>
            <a:pPr algn="ctr"/>
            <a:endParaRPr lang="es-GT" sz="4000" b="1" smtClean="0"/>
          </a:p>
          <a:p>
            <a:pPr algn="ctr"/>
            <a:endParaRPr lang="es-GT" sz="4000" b="1" smtClean="0"/>
          </a:p>
        </p:txBody>
      </p:sp>
      <p:pic>
        <p:nvPicPr>
          <p:cNvPr id="30723" name="Picture 2" descr="http://2.bp.blogspot.com/-9a_T2K96EhE/TyKrvUgbmYI/AAAAAAAABdE/bcGHCUO6yzc/s400/r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3644900"/>
            <a:ext cx="28575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>
          <a:xfrm>
            <a:off x="590550" y="274638"/>
            <a:ext cx="8229600" cy="1143000"/>
          </a:xfrm>
        </p:spPr>
        <p:txBody>
          <a:bodyPr/>
          <a:lstStyle/>
          <a:p>
            <a:r>
              <a:rPr lang="es-GT" b="1" smtClean="0"/>
              <a:t>De ti depende papá…de ti depende mamá…</a:t>
            </a:r>
          </a:p>
        </p:txBody>
      </p:sp>
      <p:pic>
        <p:nvPicPr>
          <p:cNvPr id="31747" name="Picture 2" descr="http://1.bp.blogspot.com/_jzM94UaGT3E/TLzvI044uAI/AAAAAAAAD5o/nnGQPmgfONI/s1600/Ni%C3%B1o+del+dedo+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700213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http://us.cdn4.123rf.com/168nwm/djem/djem1111/djem111100055/11283898-boy-pointing-with-finger-against-a-white-backgrou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4076700"/>
            <a:ext cx="26638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6" descr="http://1.bp.blogspot.com/_r7BjIzN_bYw/TBBjZl88AsI/AAAAAAAAAAM/x0vx0Ldwlmw/s1600/dedo%2Bse%C3%B1ala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600" y="2420938"/>
            <a:ext cx="2808288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 descr="home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1557338"/>
            <a:ext cx="20701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38200" y="685800"/>
            <a:ext cx="54938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Muchas Gracias</a:t>
            </a:r>
          </a:p>
        </p:txBody>
      </p:sp>
      <p:pic>
        <p:nvPicPr>
          <p:cNvPr id="32772" name="Picture 5" descr="http://a2.ec-images.myspacecdn.com/images02/36/c813171bb19141c5ada5d506076f5d77/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381000"/>
            <a:ext cx="2514600" cy="616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6 CuadroTexto"/>
          <p:cNvSpPr txBox="1">
            <a:spLocks noChangeArrowheads="1"/>
          </p:cNvSpPr>
          <p:nvPr/>
        </p:nvSpPr>
        <p:spPr bwMode="auto">
          <a:xfrm>
            <a:off x="827088" y="5373688"/>
            <a:ext cx="53705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GT" b="1"/>
              <a:t>Lic. Carlos Concuá</a:t>
            </a:r>
          </a:p>
          <a:p>
            <a:r>
              <a:rPr lang="es-GT" b="1">
                <a:hlinkClick r:id="rId4"/>
              </a:rPr>
              <a:t>elmotivador2002@yahoo.com.mx</a:t>
            </a:r>
            <a:endParaRPr lang="es-GT" b="1"/>
          </a:p>
          <a:p>
            <a:r>
              <a:rPr lang="es-GT" b="1"/>
              <a:t>Tel. 5515.3616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602</TotalTime>
  <Words>245</Words>
  <Application>Microsoft Office PowerPoint</Application>
  <PresentationFormat>Presentación en pantalla (4:3)</PresentationFormat>
  <Paragraphs>54</Paragraphs>
  <Slides>31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Tahoma</vt:lpstr>
      <vt:lpstr>Arial</vt:lpstr>
      <vt:lpstr>Calibri</vt:lpstr>
      <vt:lpstr>Estrangelo Edessa</vt:lpstr>
      <vt:lpstr>Wingdings</vt:lpstr>
      <vt:lpstr>Verdana</vt:lpstr>
      <vt:lpstr>Tema de Office</vt:lpstr>
      <vt:lpstr>Diapositiva 1</vt:lpstr>
      <vt:lpstr>INTELIGENCIA EMOCIONAL PARA TENER UNA FAMILIA DE EXITO</vt:lpstr>
      <vt:lpstr>Diapositiva 3</vt:lpstr>
      <vt:lpstr>Diapositiva 4</vt:lpstr>
      <vt:lpstr>Diapositiva 5</vt:lpstr>
      <vt:lpstr>Diapositiva 6</vt:lpstr>
      <vt:lpstr>Diapositiva 7</vt:lpstr>
      <vt:lpstr>Clasificación de la Inteligencia</vt:lpstr>
      <vt:lpstr>Definición (Goleman, padre de la I.E.)</vt:lpstr>
      <vt:lpstr>¿Qué es la Inteligencia Emocional?</vt:lpstr>
      <vt:lpstr>Emociones básicas: en la I.E.</vt:lpstr>
      <vt:lpstr>Diapositiva 12</vt:lpstr>
      <vt:lpstr>Felizzzzzzz</vt:lpstr>
      <vt:lpstr>Diapositiva 14</vt:lpstr>
      <vt:lpstr>Diapositiva 15</vt:lpstr>
      <vt:lpstr>Diapositiva 16</vt:lpstr>
      <vt:lpstr>Diapositiva 17</vt:lpstr>
      <vt:lpstr>LOS 10 MANDAMIENTOS  PARA TENER UNA FAMILIA FRACASADA!!! </vt:lpstr>
      <vt:lpstr>Diapositiva 19</vt:lpstr>
      <vt:lpstr>Diapositiva 20</vt:lpstr>
      <vt:lpstr>Diapositiva 21</vt:lpstr>
      <vt:lpstr>Diapositiva 22</vt:lpstr>
      <vt:lpstr>Diapositiva 23</vt:lpstr>
      <vt:lpstr>6.  No predique con el ejemplo.</vt:lpstr>
      <vt:lpstr>7. Cada vez que pueda recuérdele         los errores del pasado…</vt:lpstr>
      <vt:lpstr>8. Cada vez que cometa o no un        error No pida perdón… </vt:lpstr>
      <vt:lpstr>9. No Escuche…Sólo Oiga!!!</vt:lpstr>
      <vt:lpstr>10. Cuando discutan, háganlo         frente a sus hijos…</vt:lpstr>
      <vt:lpstr>Diapositiva 29</vt:lpstr>
      <vt:lpstr>De ti depende papá…de ti depende mamá…</vt:lpstr>
      <vt:lpstr>Diapositiva 31</vt:lpstr>
    </vt:vector>
  </TitlesOfParts>
  <Company>Familia Romero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Diana Romero</dc:creator>
  <cp:lastModifiedBy>Carlos Eduardo</cp:lastModifiedBy>
  <cp:revision>112</cp:revision>
  <dcterms:created xsi:type="dcterms:W3CDTF">2002-12-04T17:50:39Z</dcterms:created>
  <dcterms:modified xsi:type="dcterms:W3CDTF">2013-03-07T15:14:44Z</dcterms:modified>
</cp:coreProperties>
</file>