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25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Carmen" initials="M" lastIdx="0" clrIdx="0">
    <p:extLst>
      <p:ext uri="{19B8F6BF-5375-455C-9EA6-DF929625EA0E}">
        <p15:presenceInfo xmlns:p15="http://schemas.microsoft.com/office/powerpoint/2012/main" xmlns="" userId="MariCarme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3D13"/>
    <a:srgbClr val="FFCC66"/>
    <a:srgbClr val="FFFF99"/>
    <a:srgbClr val="EF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9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20" y="-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AAD347D-5ACD-4C99-B74B-A9C85AD731AF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9052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918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4235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198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052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06843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9674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9834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3831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4895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70894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5873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67887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193274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8429722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94180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1945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AD347D-5ACD-4C99-B74B-A9C85AD731AF}" type="datetimeFigureOut">
              <a:rPr lang="en-US" smtClean="0"/>
              <a:t>9/17/2013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02111984F565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0018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  <p:sldLayoutId id="2147483742" r:id="rId17"/>
  </p:sldLayoutIdLst>
  <p:hf sldNum="0"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669188" y="3742659"/>
            <a:ext cx="7014987" cy="156236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s-GT" sz="5400" b="1" dirty="0"/>
              <a:t>Quinta Unidad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669187" y="1850064"/>
            <a:ext cx="7014987" cy="1333449"/>
          </a:xfr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s-GT" b="1" dirty="0" smtClean="0"/>
              <a:t>Sociología </a:t>
            </a:r>
            <a:r>
              <a:rPr lang="es-GT" b="1" dirty="0" smtClean="0"/>
              <a:t>5to. </a:t>
            </a:r>
            <a:r>
              <a:rPr lang="es-GT" b="1" dirty="0" smtClean="0"/>
              <a:t>CC LL</a:t>
            </a:r>
            <a:endParaRPr lang="es-GT" b="1" dirty="0"/>
          </a:p>
        </p:txBody>
      </p:sp>
    </p:spTree>
    <p:extLst>
      <p:ext uri="{BB962C8B-B14F-4D97-AF65-F5344CB8AC3E}">
        <p14:creationId xmlns:p14="http://schemas.microsoft.com/office/powerpoint/2010/main" val="3169531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5401" y="659220"/>
            <a:ext cx="9601196" cy="1169581"/>
          </a:xfrm>
        </p:spPr>
        <p:txBody>
          <a:bodyPr>
            <a:noAutofit/>
          </a:bodyPr>
          <a:lstStyle/>
          <a:p>
            <a:r>
              <a:rPr lang="es-GT" sz="4000" dirty="0" smtClean="0"/>
              <a:t>  </a:t>
            </a:r>
            <a:r>
              <a:rPr lang="es-GT" sz="40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TEMAS           </a:t>
            </a:r>
            <a:r>
              <a:rPr lang="es-GT" sz="40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              PAGS</a:t>
            </a:r>
            <a:r>
              <a:rPr lang="es-GT" sz="40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es-GT" sz="40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chemeClr val="accent1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endParaRPr lang="es-GT" sz="4000" dirty="0">
              <a:solidFill>
                <a:schemeClr val="accent1"/>
              </a:solidFill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95401" y="1403499"/>
            <a:ext cx="9601196" cy="4472370"/>
          </a:xfrm>
          <a:solidFill>
            <a:schemeClr val="accent1">
              <a:lumMod val="40000"/>
              <a:lumOff val="60000"/>
            </a:schemeClr>
          </a:solidFill>
          <a:ln w="38100">
            <a:solidFill>
              <a:srgbClr val="0F3D13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endParaRPr lang="es-GT" dirty="0" smtClean="0"/>
          </a:p>
          <a:p>
            <a:r>
              <a:rPr lang="es-GT" sz="2800" b="1" dirty="0" smtClean="0"/>
              <a:t>Religiosidad y valor histórico      </a:t>
            </a:r>
            <a:r>
              <a:rPr lang="es-GT" sz="2800" b="1" dirty="0" smtClean="0"/>
              <a:t>                                     </a:t>
            </a:r>
            <a:r>
              <a:rPr lang="es-GT" sz="2800" b="1" dirty="0" smtClean="0"/>
              <a:t>156   </a:t>
            </a:r>
          </a:p>
          <a:p>
            <a:r>
              <a:rPr lang="es-GT" sz="2800" b="1" dirty="0" smtClean="0"/>
              <a:t>Morerías, danza y convites                                               157 </a:t>
            </a:r>
          </a:p>
          <a:p>
            <a:r>
              <a:rPr lang="es-GT" sz="2800" b="1" dirty="0" smtClean="0"/>
              <a:t>La música . la marimba                                                    157-158</a:t>
            </a:r>
          </a:p>
          <a:p>
            <a:r>
              <a:rPr lang="es-GT" sz="2800" b="1" dirty="0" smtClean="0"/>
              <a:t>Música indígena                                                                165   </a:t>
            </a:r>
          </a:p>
          <a:p>
            <a:r>
              <a:rPr lang="es-GT" sz="2800" b="1" dirty="0" smtClean="0"/>
              <a:t>Música rock                                                                       160-161</a:t>
            </a:r>
          </a:p>
          <a:p>
            <a:r>
              <a:rPr lang="es-GT" sz="2800" b="1" dirty="0" smtClean="0"/>
              <a:t>La Música extranjera                                                        167</a:t>
            </a:r>
          </a:p>
          <a:p>
            <a:r>
              <a:rPr lang="es-GT" sz="2800" b="1" dirty="0" smtClean="0"/>
              <a:t>Medios de comunicación (radio, televisión</a:t>
            </a:r>
          </a:p>
          <a:p>
            <a:pPr marL="0" indent="0">
              <a:buNone/>
            </a:pPr>
            <a:r>
              <a:rPr lang="es-GT" sz="2800" b="1" dirty="0" smtClean="0"/>
              <a:t>     y cine)                                                                              169 a la 172    </a:t>
            </a:r>
            <a:endParaRPr lang="es-GT" sz="2800" b="1" dirty="0"/>
          </a:p>
        </p:txBody>
      </p:sp>
      <p:pic>
        <p:nvPicPr>
          <p:cNvPr id="1028" name="Picture 4" descr="https://encrypted-tbn0.gstatic.com/images?q=tbn:ANd9GcQBHFzbCXe_poSPa5dC7EVnNhcS3Aw2Fv_YcV2y3vTnRiwpgaw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211" y="2563318"/>
            <a:ext cx="2466975" cy="1847851"/>
          </a:xfrm>
          <a:prstGeom prst="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69112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ánico">
  <a:themeElements>
    <a:clrScheme name="Orgánico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ánico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ánic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124</TotalTime>
  <Words>52</Words>
  <Application>Microsoft Office PowerPoint</Application>
  <PresentationFormat>Personalizado</PresentationFormat>
  <Paragraphs>12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Orgánico</vt:lpstr>
      <vt:lpstr>Sociología 5to. CC LL</vt:lpstr>
      <vt:lpstr>  TEMAS                          PAGS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Sociología 5to. CC LL</dc:title>
  <dc:creator>MariCarmen</dc:creator>
  <cp:lastModifiedBy>casa</cp:lastModifiedBy>
  <cp:revision>16</cp:revision>
  <dcterms:created xsi:type="dcterms:W3CDTF">2013-09-16T21:37:46Z</dcterms:created>
  <dcterms:modified xsi:type="dcterms:W3CDTF">2013-09-17T15:52:42Z</dcterms:modified>
</cp:coreProperties>
</file>